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  <p:sldMasterId id="2147483747" r:id="rId2"/>
    <p:sldMasterId id="2147483756" r:id="rId3"/>
  </p:sldMasterIdLst>
  <p:notesMasterIdLst>
    <p:notesMasterId r:id="rId5"/>
  </p:notesMasterIdLst>
  <p:handoutMasterIdLst>
    <p:handoutMasterId r:id="rId6"/>
  </p:handoutMasterIdLst>
  <p:sldIdLst>
    <p:sldId id="301" r:id="rId4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AC66"/>
    <a:srgbClr val="005127"/>
    <a:srgbClr val="0E8440"/>
    <a:srgbClr val="1557A4"/>
    <a:srgbClr val="E6DECE"/>
    <a:srgbClr val="1357A4"/>
    <a:srgbClr val="4BAACE"/>
    <a:srgbClr val="EAC38A"/>
    <a:srgbClr val="E16A03"/>
    <a:srgbClr val="006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5F7F2F-91D6-46B9-9DE7-6E032F313230}" v="1" dt="2025-10-03T13:49:17.5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8" autoAdjust="0"/>
    <p:restoredTop sz="96347"/>
  </p:normalViewPr>
  <p:slideViewPr>
    <p:cSldViewPr snapToGrid="0">
      <p:cViewPr varScale="1">
        <p:scale>
          <a:sx n="83" d="100"/>
          <a:sy n="83" d="100"/>
        </p:scale>
        <p:origin x="37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28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ea Sanderbo" userId="12a6998a-4078-4835-88de-e76c1056478d" providerId="ADAL" clId="{9D5F7F2F-91D6-46B9-9DE7-6E032F313230}"/>
    <pc:docChg chg="delSld modSld">
      <pc:chgData name="Linea Sanderbo" userId="12a6998a-4078-4835-88de-e76c1056478d" providerId="ADAL" clId="{9D5F7F2F-91D6-46B9-9DE7-6E032F313230}" dt="2025-10-03T13:49:25.913" v="55" actId="20577"/>
      <pc:docMkLst>
        <pc:docMk/>
      </pc:docMkLst>
      <pc:sldChg chg="del">
        <pc:chgData name="Linea Sanderbo" userId="12a6998a-4078-4835-88de-e76c1056478d" providerId="ADAL" clId="{9D5F7F2F-91D6-46B9-9DE7-6E032F313230}" dt="2025-10-03T13:48:23.393" v="1" actId="47"/>
        <pc:sldMkLst>
          <pc:docMk/>
          <pc:sldMk cId="715353219" sldId="256"/>
        </pc:sldMkLst>
      </pc:sldChg>
      <pc:sldChg chg="del">
        <pc:chgData name="Linea Sanderbo" userId="12a6998a-4078-4835-88de-e76c1056478d" providerId="ADAL" clId="{9D5F7F2F-91D6-46B9-9DE7-6E032F313230}" dt="2025-10-03T13:48:24.136" v="2" actId="47"/>
        <pc:sldMkLst>
          <pc:docMk/>
          <pc:sldMk cId="2965644224" sldId="292"/>
        </pc:sldMkLst>
      </pc:sldChg>
      <pc:sldChg chg="del">
        <pc:chgData name="Linea Sanderbo" userId="12a6998a-4078-4835-88de-e76c1056478d" providerId="ADAL" clId="{9D5F7F2F-91D6-46B9-9DE7-6E032F313230}" dt="2025-10-03T13:48:22.606" v="0" actId="47"/>
        <pc:sldMkLst>
          <pc:docMk/>
          <pc:sldMk cId="4170824076" sldId="300"/>
        </pc:sldMkLst>
      </pc:sldChg>
      <pc:sldChg chg="modSp mod">
        <pc:chgData name="Linea Sanderbo" userId="12a6998a-4078-4835-88de-e76c1056478d" providerId="ADAL" clId="{9D5F7F2F-91D6-46B9-9DE7-6E032F313230}" dt="2025-10-03T13:49:25.913" v="55" actId="20577"/>
        <pc:sldMkLst>
          <pc:docMk/>
          <pc:sldMk cId="2981627802" sldId="301"/>
        </pc:sldMkLst>
        <pc:spChg chg="mod">
          <ac:chgData name="Linea Sanderbo" userId="12a6998a-4078-4835-88de-e76c1056478d" providerId="ADAL" clId="{9D5F7F2F-91D6-46B9-9DE7-6E032F313230}" dt="2025-10-03T13:49:25.913" v="55" actId="20577"/>
          <ac:spMkLst>
            <pc:docMk/>
            <pc:sldMk cId="2981627802" sldId="301"/>
            <ac:spMk id="5" creationId="{CC855CC2-6D3D-504B-B4EB-6FA3C9BC625B}"/>
          </ac:spMkLst>
        </pc:spChg>
      </pc:sldChg>
      <pc:sldChg chg="del">
        <pc:chgData name="Linea Sanderbo" userId="12a6998a-4078-4835-88de-e76c1056478d" providerId="ADAL" clId="{9D5F7F2F-91D6-46B9-9DE7-6E032F313230}" dt="2025-10-03T13:48:36.195" v="4" actId="47"/>
        <pc:sldMkLst>
          <pc:docMk/>
          <pc:sldMk cId="437640370" sldId="302"/>
        </pc:sldMkLst>
      </pc:sldChg>
      <pc:sldChg chg="del">
        <pc:chgData name="Linea Sanderbo" userId="12a6998a-4078-4835-88de-e76c1056478d" providerId="ADAL" clId="{9D5F7F2F-91D6-46B9-9DE7-6E032F313230}" dt="2025-10-03T13:48:36.641" v="5" actId="47"/>
        <pc:sldMkLst>
          <pc:docMk/>
          <pc:sldMk cId="3805962863" sldId="303"/>
        </pc:sldMkLst>
      </pc:sldChg>
      <pc:sldChg chg="del">
        <pc:chgData name="Linea Sanderbo" userId="12a6998a-4078-4835-88de-e76c1056478d" providerId="ADAL" clId="{9D5F7F2F-91D6-46B9-9DE7-6E032F313230}" dt="2025-10-03T13:48:37.049" v="6" actId="47"/>
        <pc:sldMkLst>
          <pc:docMk/>
          <pc:sldMk cId="1236367319" sldId="304"/>
        </pc:sldMkLst>
      </pc:sldChg>
      <pc:sldChg chg="del">
        <pc:chgData name="Linea Sanderbo" userId="12a6998a-4078-4835-88de-e76c1056478d" providerId="ADAL" clId="{9D5F7F2F-91D6-46B9-9DE7-6E032F313230}" dt="2025-10-03T13:48:37.453" v="7" actId="47"/>
        <pc:sldMkLst>
          <pc:docMk/>
          <pc:sldMk cId="1814483161" sldId="306"/>
        </pc:sldMkLst>
      </pc:sldChg>
      <pc:sldChg chg="del">
        <pc:chgData name="Linea Sanderbo" userId="12a6998a-4078-4835-88de-e76c1056478d" providerId="ADAL" clId="{9D5F7F2F-91D6-46B9-9DE7-6E032F313230}" dt="2025-10-03T13:48:37.862" v="8" actId="47"/>
        <pc:sldMkLst>
          <pc:docMk/>
          <pc:sldMk cId="3225707121" sldId="307"/>
        </pc:sldMkLst>
      </pc:sldChg>
      <pc:sldChg chg="del">
        <pc:chgData name="Linea Sanderbo" userId="12a6998a-4078-4835-88de-e76c1056478d" providerId="ADAL" clId="{9D5F7F2F-91D6-46B9-9DE7-6E032F313230}" dt="2025-10-03T13:48:39.189" v="13" actId="47"/>
        <pc:sldMkLst>
          <pc:docMk/>
          <pc:sldMk cId="2298436690" sldId="308"/>
        </pc:sldMkLst>
      </pc:sldChg>
      <pc:sldChg chg="del">
        <pc:chgData name="Linea Sanderbo" userId="12a6998a-4078-4835-88de-e76c1056478d" providerId="ADAL" clId="{9D5F7F2F-91D6-46B9-9DE7-6E032F313230}" dt="2025-10-03T13:48:43.668" v="24" actId="47"/>
        <pc:sldMkLst>
          <pc:docMk/>
          <pc:sldMk cId="2476278222" sldId="310"/>
        </pc:sldMkLst>
      </pc:sldChg>
      <pc:sldChg chg="del">
        <pc:chgData name="Linea Sanderbo" userId="12a6998a-4078-4835-88de-e76c1056478d" providerId="ADAL" clId="{9D5F7F2F-91D6-46B9-9DE7-6E032F313230}" dt="2025-10-03T13:48:38.592" v="11" actId="47"/>
        <pc:sldMkLst>
          <pc:docMk/>
          <pc:sldMk cId="4277121335" sldId="311"/>
        </pc:sldMkLst>
      </pc:sldChg>
      <pc:sldChg chg="del">
        <pc:chgData name="Linea Sanderbo" userId="12a6998a-4078-4835-88de-e76c1056478d" providerId="ADAL" clId="{9D5F7F2F-91D6-46B9-9DE7-6E032F313230}" dt="2025-10-03T13:48:39.901" v="15" actId="47"/>
        <pc:sldMkLst>
          <pc:docMk/>
          <pc:sldMk cId="2865239319" sldId="314"/>
        </pc:sldMkLst>
      </pc:sldChg>
      <pc:sldChg chg="del">
        <pc:chgData name="Linea Sanderbo" userId="12a6998a-4078-4835-88de-e76c1056478d" providerId="ADAL" clId="{9D5F7F2F-91D6-46B9-9DE7-6E032F313230}" dt="2025-10-03T13:48:38.416" v="10" actId="47"/>
        <pc:sldMkLst>
          <pc:docMk/>
          <pc:sldMk cId="3083459938" sldId="317"/>
        </pc:sldMkLst>
      </pc:sldChg>
      <pc:sldChg chg="del">
        <pc:chgData name="Linea Sanderbo" userId="12a6998a-4078-4835-88de-e76c1056478d" providerId="ADAL" clId="{9D5F7F2F-91D6-46B9-9DE7-6E032F313230}" dt="2025-10-03T13:48:42.331" v="22" actId="47"/>
        <pc:sldMkLst>
          <pc:docMk/>
          <pc:sldMk cId="1048333357" sldId="319"/>
        </pc:sldMkLst>
      </pc:sldChg>
      <pc:sldChg chg="del">
        <pc:chgData name="Linea Sanderbo" userId="12a6998a-4078-4835-88de-e76c1056478d" providerId="ADAL" clId="{9D5F7F2F-91D6-46B9-9DE7-6E032F313230}" dt="2025-10-03T13:48:40.438" v="17" actId="47"/>
        <pc:sldMkLst>
          <pc:docMk/>
          <pc:sldMk cId="1837573103" sldId="324"/>
        </pc:sldMkLst>
      </pc:sldChg>
      <pc:sldChg chg="del">
        <pc:chgData name="Linea Sanderbo" userId="12a6998a-4078-4835-88de-e76c1056478d" providerId="ADAL" clId="{9D5F7F2F-91D6-46B9-9DE7-6E032F313230}" dt="2025-10-03T13:48:38.215" v="9" actId="47"/>
        <pc:sldMkLst>
          <pc:docMk/>
          <pc:sldMk cId="1694084165" sldId="325"/>
        </pc:sldMkLst>
      </pc:sldChg>
      <pc:sldChg chg="del">
        <pc:chgData name="Linea Sanderbo" userId="12a6998a-4078-4835-88de-e76c1056478d" providerId="ADAL" clId="{9D5F7F2F-91D6-46B9-9DE7-6E032F313230}" dt="2025-10-03T13:48:41.393" v="19" actId="47"/>
        <pc:sldMkLst>
          <pc:docMk/>
          <pc:sldMk cId="3387465694" sldId="328"/>
        </pc:sldMkLst>
      </pc:sldChg>
      <pc:sldChg chg="del">
        <pc:chgData name="Linea Sanderbo" userId="12a6998a-4078-4835-88de-e76c1056478d" providerId="ADAL" clId="{9D5F7F2F-91D6-46B9-9DE7-6E032F313230}" dt="2025-10-03T13:48:41.701" v="20" actId="47"/>
        <pc:sldMkLst>
          <pc:docMk/>
          <pc:sldMk cId="742910214" sldId="329"/>
        </pc:sldMkLst>
      </pc:sldChg>
      <pc:sldChg chg="del">
        <pc:chgData name="Linea Sanderbo" userId="12a6998a-4078-4835-88de-e76c1056478d" providerId="ADAL" clId="{9D5F7F2F-91D6-46B9-9DE7-6E032F313230}" dt="2025-10-03T13:48:42.014" v="21" actId="47"/>
        <pc:sldMkLst>
          <pc:docMk/>
          <pc:sldMk cId="1388618845" sldId="330"/>
        </pc:sldMkLst>
      </pc:sldChg>
      <pc:sldChg chg="del">
        <pc:chgData name="Linea Sanderbo" userId="12a6998a-4078-4835-88de-e76c1056478d" providerId="ADAL" clId="{9D5F7F2F-91D6-46B9-9DE7-6E032F313230}" dt="2025-10-03T13:48:43.055" v="23" actId="47"/>
        <pc:sldMkLst>
          <pc:docMk/>
          <pc:sldMk cId="4104132485" sldId="331"/>
        </pc:sldMkLst>
      </pc:sldChg>
      <pc:sldChg chg="del">
        <pc:chgData name="Linea Sanderbo" userId="12a6998a-4078-4835-88de-e76c1056478d" providerId="ADAL" clId="{9D5F7F2F-91D6-46B9-9DE7-6E032F313230}" dt="2025-10-03T13:48:38.805" v="12" actId="47"/>
        <pc:sldMkLst>
          <pc:docMk/>
          <pc:sldMk cId="834195840" sldId="332"/>
        </pc:sldMkLst>
      </pc:sldChg>
      <pc:sldChg chg="del">
        <pc:chgData name="Linea Sanderbo" userId="12a6998a-4078-4835-88de-e76c1056478d" providerId="ADAL" clId="{9D5F7F2F-91D6-46B9-9DE7-6E032F313230}" dt="2025-10-03T13:48:39.550" v="14" actId="47"/>
        <pc:sldMkLst>
          <pc:docMk/>
          <pc:sldMk cId="3200655710" sldId="333"/>
        </pc:sldMkLst>
      </pc:sldChg>
      <pc:sldChg chg="del">
        <pc:chgData name="Linea Sanderbo" userId="12a6998a-4078-4835-88de-e76c1056478d" providerId="ADAL" clId="{9D5F7F2F-91D6-46B9-9DE7-6E032F313230}" dt="2025-10-03T13:48:44.289" v="25" actId="47"/>
        <pc:sldMkLst>
          <pc:docMk/>
          <pc:sldMk cId="1124397509" sldId="334"/>
        </pc:sldMkLst>
      </pc:sldChg>
      <pc:sldChg chg="del">
        <pc:chgData name="Linea Sanderbo" userId="12a6998a-4078-4835-88de-e76c1056478d" providerId="ADAL" clId="{9D5F7F2F-91D6-46B9-9DE7-6E032F313230}" dt="2025-10-03T13:48:41.011" v="18" actId="47"/>
        <pc:sldMkLst>
          <pc:docMk/>
          <pc:sldMk cId="315676036" sldId="335"/>
        </pc:sldMkLst>
      </pc:sldChg>
      <pc:sldChg chg="del">
        <pc:chgData name="Linea Sanderbo" userId="12a6998a-4078-4835-88de-e76c1056478d" providerId="ADAL" clId="{9D5F7F2F-91D6-46B9-9DE7-6E032F313230}" dt="2025-10-03T13:48:40.156" v="16" actId="47"/>
        <pc:sldMkLst>
          <pc:docMk/>
          <pc:sldMk cId="2792993105" sldId="336"/>
        </pc:sldMkLst>
      </pc:sldChg>
      <pc:sldMasterChg chg="delSldLayout">
        <pc:chgData name="Linea Sanderbo" userId="12a6998a-4078-4835-88de-e76c1056478d" providerId="ADAL" clId="{9D5F7F2F-91D6-46B9-9DE7-6E032F313230}" dt="2025-10-03T13:48:23.393" v="1" actId="47"/>
        <pc:sldMasterMkLst>
          <pc:docMk/>
          <pc:sldMasterMk cId="1484117771" sldId="2147483655"/>
        </pc:sldMasterMkLst>
        <pc:sldLayoutChg chg="del">
          <pc:chgData name="Linea Sanderbo" userId="12a6998a-4078-4835-88de-e76c1056478d" providerId="ADAL" clId="{9D5F7F2F-91D6-46B9-9DE7-6E032F313230}" dt="2025-10-03T13:48:23.393" v="1" actId="47"/>
          <pc:sldLayoutMkLst>
            <pc:docMk/>
            <pc:sldMasterMk cId="1484117771" sldId="2147483655"/>
            <pc:sldLayoutMk cId="2784065388" sldId="21474837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713CFE86-8EDB-4FFC-BB67-3F20D12F4CFB}" type="datetimeFigureOut">
              <a:rPr lang="da-DK" smtClean="0">
                <a:latin typeface="Roboto" panose="02000000000000000000" pitchFamily="2" charset="0"/>
              </a:rPr>
              <a:t>03-10-2025</a:t>
            </a:fld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372444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14626" y="9372444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36BE8217-4E90-4E0B-AF7C-2777F487DF88}" type="slidenum">
              <a:rPr lang="da-DK" smtClean="0">
                <a:latin typeface="Roboto" panose="02000000000000000000" pitchFamily="2" charset="0"/>
              </a:rPr>
              <a:t>‹nr.›</a:t>
            </a:fld>
            <a:endParaRPr lang="da-DK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80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30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30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8BA8ED24-B7BC-434D-9C37-4FC53F10731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56" tIns="45528" rIns="91056" bIns="4552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2"/>
            <a:ext cx="5388610" cy="3884861"/>
          </a:xfrm>
          <a:prstGeom prst="rect">
            <a:avLst/>
          </a:prstGeom>
        </p:spPr>
        <p:txBody>
          <a:bodyPr vert="horz" lIns="91056" tIns="45528" rIns="91056" bIns="45528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7"/>
            <a:ext cx="2918830" cy="49502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502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973476DF-B771-45FC-AD5B-93A76438D610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64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3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7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88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132017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26966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544865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354121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55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71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12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2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11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191088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4178377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980528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66087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0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43629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75985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46404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2671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38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11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46" r:id="rId2"/>
    <p:sldLayoutId id="2147483658" r:id="rId3"/>
    <p:sldLayoutId id="2147483657" r:id="rId4"/>
    <p:sldLayoutId id="2147483659" r:id="rId5"/>
    <p:sldLayoutId id="2147483745" r:id="rId6"/>
    <p:sldLayoutId id="2147483650" r:id="rId7"/>
    <p:sldLayoutId id="2147483744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525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304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855CC2-6D3D-504B-B4EB-6FA3C9BC6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endParaRPr lang="da-DK" sz="2400" dirty="0"/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endParaRPr lang="da-DK" sz="24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Dagsorden punkt 2: Valg af referenter:</a:t>
            </a:r>
            <a:br>
              <a:rPr lang="da-DK" sz="2400" b="1" dirty="0"/>
            </a:br>
            <a:endParaRPr lang="da-DK" sz="2400" b="1" dirty="0"/>
          </a:p>
          <a:p>
            <a:pPr lvl="1">
              <a:spcBef>
                <a:spcPts val="0"/>
              </a:spcBef>
              <a:defRPr/>
            </a:pPr>
            <a:r>
              <a:rPr lang="da-DK" dirty="0"/>
              <a:t>Bestyrelsen foreslår Jacob Sønderby Pedersen og Bjarne Schultz Jensen fra </a:t>
            </a:r>
            <a:r>
              <a:rPr lang="da-DK" dirty="0" err="1"/>
              <a:t>KLF’s</a:t>
            </a:r>
            <a:r>
              <a:rPr lang="da-DK" dirty="0"/>
              <a:t> sekretariat. Jacob Sønderby Pedersen og Bjarne Schultz Jensen blev valgt </a:t>
            </a:r>
            <a:r>
              <a:rPr lang="da-DK"/>
              <a:t>til referenter.</a:t>
            </a:r>
            <a:endParaRPr lang="da-DK" dirty="0"/>
          </a:p>
          <a:p>
            <a:endParaRPr lang="da-DK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BB1A8-DF93-A2AB-341B-2CD26E16F63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451A8E0-1814-0144-BEC4-7715B2634669}" type="datetime1">
              <a:rPr lang="da-DK" smtClean="0"/>
              <a:t>03-10-2025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98162780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ed dagsorden mm" id="{3E849FAB-70E5-4B21-ADB1-140E40AE2246}" vid="{02C9E861-3D88-4A8B-8A40-533479605E37}"/>
    </a:ext>
  </a:extLst>
</a:theme>
</file>

<file path=ppt/theme/theme2.xml><?xml version="1.0" encoding="utf-8"?>
<a:theme xmlns:a="http://schemas.openxmlformats.org/drawingml/2006/main" name="1_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F PPT skabelon 3.1" id="{DC50199D-59A1-E44E-B309-4EAACE68BFF5}" vid="{300528D0-1F9B-F747-8A42-A9F954F7AD11}"/>
    </a:ext>
  </a:extLst>
</a:theme>
</file>

<file path=ppt/theme/theme3.xml><?xml version="1.0" encoding="utf-8"?>
<a:theme xmlns:a="http://schemas.openxmlformats.org/drawingml/2006/main" name="2_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F PPT skabelon 3.1  -  Skrivebeskyttet" id="{9D3D4B9A-6676-415E-998A-480B7C3316DB}" vid="{169FD280-4C88-4C80-A73B-5FE3AC4F428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 med dagsorden mm</Template>
  <TotalTime>3854</TotalTime>
  <Words>35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Arial</vt:lpstr>
      <vt:lpstr>Gill Sans MT</vt:lpstr>
      <vt:lpstr>Roboto</vt:lpstr>
      <vt:lpstr>Custom Design</vt:lpstr>
      <vt:lpstr>1_Custom Design</vt:lpstr>
      <vt:lpstr>2_Custom Design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generalforsamling 2023</dc:title>
  <dc:creator>Bente Grønbæk Bruun</dc:creator>
  <cp:lastModifiedBy>Linea Sanderbo</cp:lastModifiedBy>
  <cp:revision>42</cp:revision>
  <cp:lastPrinted>2024-10-04T10:44:45Z</cp:lastPrinted>
  <dcterms:created xsi:type="dcterms:W3CDTF">2023-09-26T06:11:58Z</dcterms:created>
  <dcterms:modified xsi:type="dcterms:W3CDTF">2025-10-03T13:49:30Z</dcterms:modified>
</cp:coreProperties>
</file>