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5" r:id="rId1"/>
    <p:sldMasterId id="2147483747" r:id="rId2"/>
    <p:sldMasterId id="2147483756" r:id="rId3"/>
  </p:sldMasterIdLst>
  <p:notesMasterIdLst>
    <p:notesMasterId r:id="rId5"/>
  </p:notesMasterIdLst>
  <p:handoutMasterIdLst>
    <p:handoutMasterId r:id="rId6"/>
  </p:handoutMasterIdLst>
  <p:sldIdLst>
    <p:sldId id="301" r:id="rId4"/>
  </p:sldIdLst>
  <p:sldSz cx="12192000" cy="6858000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AC66"/>
    <a:srgbClr val="005127"/>
    <a:srgbClr val="0E8440"/>
    <a:srgbClr val="1557A4"/>
    <a:srgbClr val="E6DECE"/>
    <a:srgbClr val="1357A4"/>
    <a:srgbClr val="4BAACE"/>
    <a:srgbClr val="EAC38A"/>
    <a:srgbClr val="E16A03"/>
    <a:srgbClr val="0062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8" autoAdjust="0"/>
    <p:restoredTop sz="96347"/>
  </p:normalViewPr>
  <p:slideViewPr>
    <p:cSldViewPr snapToGrid="0">
      <p:cViewPr varScale="1">
        <p:scale>
          <a:sx n="83" d="100"/>
          <a:sy n="83" d="100"/>
        </p:scale>
        <p:origin x="370" y="4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89" d="100"/>
          <a:sy n="89" d="100"/>
        </p:scale>
        <p:origin x="3288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565" cy="493869"/>
          </a:xfrm>
          <a:prstGeom prst="rect">
            <a:avLst/>
          </a:prstGeom>
        </p:spPr>
        <p:txBody>
          <a:bodyPr vert="horz" lIns="91056" tIns="45528" rIns="91056" bIns="45528" rtlCol="0"/>
          <a:lstStyle>
            <a:lvl1pPr algn="l">
              <a:defRPr sz="1200"/>
            </a:lvl1pPr>
          </a:lstStyle>
          <a:p>
            <a:endParaRPr lang="da-DK" dirty="0">
              <a:latin typeface="Roboto" panose="02000000000000000000" pitchFamily="2" charset="0"/>
            </a:endParaRPr>
          </a:p>
        </p:txBody>
      </p:sp>
      <p:sp>
        <p:nvSpPr>
          <p:cNvPr id="3" name="Pladsholder til dato 2"/>
          <p:cNvSpPr>
            <a:spLocks noGrp="1"/>
          </p:cNvSpPr>
          <p:nvPr>
            <p:ph type="dt" sz="quarter" idx="1"/>
          </p:nvPr>
        </p:nvSpPr>
        <p:spPr>
          <a:xfrm>
            <a:off x="3814626" y="0"/>
            <a:ext cx="2919565" cy="493869"/>
          </a:xfrm>
          <a:prstGeom prst="rect">
            <a:avLst/>
          </a:prstGeom>
        </p:spPr>
        <p:txBody>
          <a:bodyPr vert="horz" lIns="91056" tIns="45528" rIns="91056" bIns="45528" rtlCol="0"/>
          <a:lstStyle>
            <a:lvl1pPr algn="r">
              <a:defRPr sz="1200"/>
            </a:lvl1pPr>
          </a:lstStyle>
          <a:p>
            <a:fld id="{713CFE86-8EDB-4FFC-BB67-3F20D12F4CFB}" type="datetimeFigureOut">
              <a:rPr lang="da-DK" smtClean="0">
                <a:latin typeface="Roboto" panose="02000000000000000000" pitchFamily="2" charset="0"/>
              </a:rPr>
              <a:t>03-10-2025</a:t>
            </a:fld>
            <a:endParaRPr lang="da-DK" dirty="0">
              <a:latin typeface="Roboto" panose="02000000000000000000" pitchFamily="2" charset="0"/>
            </a:endParaRPr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2"/>
          </p:nvPr>
        </p:nvSpPr>
        <p:spPr>
          <a:xfrm>
            <a:off x="0" y="9372444"/>
            <a:ext cx="2919565" cy="493869"/>
          </a:xfrm>
          <a:prstGeom prst="rect">
            <a:avLst/>
          </a:prstGeom>
        </p:spPr>
        <p:txBody>
          <a:bodyPr vert="horz" lIns="91056" tIns="45528" rIns="91056" bIns="45528" rtlCol="0" anchor="b"/>
          <a:lstStyle>
            <a:lvl1pPr algn="l">
              <a:defRPr sz="1200"/>
            </a:lvl1pPr>
          </a:lstStyle>
          <a:p>
            <a:endParaRPr lang="da-DK" dirty="0">
              <a:latin typeface="Roboto" panose="02000000000000000000" pitchFamily="2" charset="0"/>
            </a:endParaRPr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3"/>
          </p:nvPr>
        </p:nvSpPr>
        <p:spPr>
          <a:xfrm>
            <a:off x="3814626" y="9372444"/>
            <a:ext cx="2919565" cy="493869"/>
          </a:xfrm>
          <a:prstGeom prst="rect">
            <a:avLst/>
          </a:prstGeom>
        </p:spPr>
        <p:txBody>
          <a:bodyPr vert="horz" lIns="91056" tIns="45528" rIns="91056" bIns="45528" rtlCol="0" anchor="b"/>
          <a:lstStyle>
            <a:lvl1pPr algn="r">
              <a:defRPr sz="1200"/>
            </a:lvl1pPr>
          </a:lstStyle>
          <a:p>
            <a:fld id="{36BE8217-4E90-4E0B-AF7C-2777F487DF88}" type="slidenum">
              <a:rPr lang="da-DK" smtClean="0">
                <a:latin typeface="Roboto" panose="02000000000000000000" pitchFamily="2" charset="0"/>
              </a:rPr>
              <a:t>‹nr.›</a:t>
            </a:fld>
            <a:endParaRPr lang="da-DK" dirty="0">
              <a:latin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95805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18830" cy="495030"/>
          </a:xfrm>
          <a:prstGeom prst="rect">
            <a:avLst/>
          </a:prstGeom>
        </p:spPr>
        <p:txBody>
          <a:bodyPr vert="horz" lIns="91056" tIns="45528" rIns="91056" bIns="45528" rtlCol="0"/>
          <a:lstStyle>
            <a:lvl1pPr algn="l">
              <a:defRPr sz="1200" b="0" i="0">
                <a:latin typeface="Roboto" panose="02000000000000000000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6" y="0"/>
            <a:ext cx="2918830" cy="495030"/>
          </a:xfrm>
          <a:prstGeom prst="rect">
            <a:avLst/>
          </a:prstGeom>
        </p:spPr>
        <p:txBody>
          <a:bodyPr vert="horz" lIns="91056" tIns="45528" rIns="91056" bIns="45528" rtlCol="0"/>
          <a:lstStyle>
            <a:lvl1pPr algn="r">
              <a:defRPr sz="1200" b="0" i="0">
                <a:latin typeface="Roboto" panose="02000000000000000000" pitchFamily="2" charset="0"/>
              </a:defRPr>
            </a:lvl1pPr>
          </a:lstStyle>
          <a:p>
            <a:fld id="{8BA8ED24-B7BC-434D-9C37-4FC53F107319}" type="datetimeFigureOut">
              <a:rPr lang="en-US" smtClean="0"/>
              <a:pPr/>
              <a:t>10/3/2025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3488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056" tIns="45528" rIns="91056" bIns="45528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48162"/>
            <a:ext cx="5388610" cy="3884861"/>
          </a:xfrm>
          <a:prstGeom prst="rect">
            <a:avLst/>
          </a:prstGeom>
        </p:spPr>
        <p:txBody>
          <a:bodyPr vert="horz" lIns="91056" tIns="45528" rIns="91056" bIns="45528" rtlCol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371287"/>
            <a:ext cx="2918830" cy="495029"/>
          </a:xfrm>
          <a:prstGeom prst="rect">
            <a:avLst/>
          </a:prstGeom>
        </p:spPr>
        <p:txBody>
          <a:bodyPr vert="horz" lIns="91056" tIns="45528" rIns="91056" bIns="45528" rtlCol="0" anchor="b"/>
          <a:lstStyle>
            <a:lvl1pPr algn="l">
              <a:defRPr sz="1200" b="0" i="0">
                <a:latin typeface="Roboto" panose="02000000000000000000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6" y="9371287"/>
            <a:ext cx="2918830" cy="495029"/>
          </a:xfrm>
          <a:prstGeom prst="rect">
            <a:avLst/>
          </a:prstGeom>
        </p:spPr>
        <p:txBody>
          <a:bodyPr vert="horz" lIns="91056" tIns="45528" rIns="91056" bIns="45528" rtlCol="0" anchor="b"/>
          <a:lstStyle>
            <a:lvl1pPr algn="r">
              <a:defRPr sz="1200" b="0" i="0">
                <a:latin typeface="Roboto" panose="02000000000000000000" pitchFamily="2" charset="0"/>
              </a:defRPr>
            </a:lvl1pPr>
          </a:lstStyle>
          <a:p>
            <a:fld id="{973476DF-B771-45FC-AD5B-93A76438D610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96417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Roboto" panose="02000000000000000000" pitchFamily="2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Roboto" panose="02000000000000000000" pitchFamily="2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Roboto" panose="02000000000000000000" pitchFamily="2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Roboto" panose="02000000000000000000" pitchFamily="2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Roboto" panose="02000000000000000000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E43BA3A5-35DD-D0F2-CFA1-6C3B5C75CB7A}"/>
              </a:ext>
            </a:extLst>
          </p:cNvPr>
          <p:cNvSpPr/>
          <p:nvPr userDrawn="1"/>
        </p:nvSpPr>
        <p:spPr>
          <a:xfrm>
            <a:off x="5456511" y="1529210"/>
            <a:ext cx="8716618" cy="8716618"/>
          </a:xfrm>
          <a:prstGeom prst="ellipse">
            <a:avLst/>
          </a:prstGeom>
          <a:solidFill>
            <a:schemeClr val="bg2">
              <a:alpha val="1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  <a:p>
            <a:pPr algn="ctr"/>
            <a:endParaRPr lang="da-DK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7E5E530-C899-160F-1A83-54A135476B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2541069"/>
            <a:ext cx="10515600" cy="1819275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GB" dirty="0" err="1"/>
              <a:t>Klik</a:t>
            </a:r>
            <a:r>
              <a:rPr lang="en-GB" dirty="0"/>
              <a:t> for at </a:t>
            </a:r>
            <a:r>
              <a:rPr lang="en-GB" dirty="0" err="1"/>
              <a:t>redigere</a:t>
            </a:r>
            <a:r>
              <a:rPr lang="en-GB" dirty="0"/>
              <a:t> </a:t>
            </a:r>
            <a:r>
              <a:rPr lang="en-GB" dirty="0" err="1"/>
              <a:t>mastertiteltypografi</a:t>
            </a:r>
            <a:endParaRPr lang="en-DK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398F4874-E2B0-93C2-AACA-E676811406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387332"/>
            <a:ext cx="10515600" cy="1500187"/>
          </a:xfrm>
        </p:spPr>
        <p:txBody>
          <a:bodyPr/>
          <a:lstStyle>
            <a:lvl1pPr marL="0" indent="0">
              <a:buNone/>
              <a:defRPr sz="2400" b="0" i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B3E1D08-D138-7262-1F64-8B7E459A289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1851" y="747197"/>
            <a:ext cx="1798982" cy="1793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6389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E43BA3A5-35DD-D0F2-CFA1-6C3B5C75CB7A}"/>
              </a:ext>
            </a:extLst>
          </p:cNvPr>
          <p:cNvSpPr/>
          <p:nvPr userDrawn="1"/>
        </p:nvSpPr>
        <p:spPr>
          <a:xfrm>
            <a:off x="5456511" y="1529210"/>
            <a:ext cx="8716618" cy="8716618"/>
          </a:xfrm>
          <a:prstGeom prst="ellipse">
            <a:avLst/>
          </a:prstGeom>
          <a:solidFill>
            <a:schemeClr val="tx2">
              <a:alpha val="2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  <a:p>
            <a:pPr algn="ctr"/>
            <a:endParaRPr lang="da-DK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7E5E530-C899-160F-1A83-54A135476B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2541069"/>
            <a:ext cx="10515600" cy="1819275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GB" dirty="0" err="1"/>
              <a:t>Klik</a:t>
            </a:r>
            <a:r>
              <a:rPr lang="en-GB" dirty="0"/>
              <a:t> for at </a:t>
            </a:r>
            <a:r>
              <a:rPr lang="en-GB" dirty="0" err="1"/>
              <a:t>redigere</a:t>
            </a:r>
            <a:r>
              <a:rPr lang="en-GB" dirty="0"/>
              <a:t> </a:t>
            </a:r>
            <a:r>
              <a:rPr lang="en-GB" dirty="0" err="1"/>
              <a:t>mastertiteltypografi</a:t>
            </a:r>
            <a:endParaRPr lang="en-DK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398F4874-E2B0-93C2-AACA-E676811406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387332"/>
            <a:ext cx="10515600" cy="1500187"/>
          </a:xfrm>
        </p:spPr>
        <p:txBody>
          <a:bodyPr/>
          <a:lstStyle>
            <a:lvl1pPr marL="0" indent="0">
              <a:buNone/>
              <a:defRPr sz="2400" b="0" i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549C2C9-95CC-EB5E-7273-0FA1709A375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1850" y="747197"/>
            <a:ext cx="1798983" cy="1793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179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fsnitsoverskrift">
    <p:bg>
      <p:bgPr>
        <a:gradFill>
          <a:gsLst>
            <a:gs pos="0">
              <a:schemeClr val="bg2"/>
            </a:gs>
            <a:gs pos="100000">
              <a:schemeClr val="bg2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604367-58D6-A443-8A3B-A5494349D4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2541069"/>
            <a:ext cx="10515600" cy="1819275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 b="1">
                <a:solidFill>
                  <a:schemeClr val="tx2"/>
                </a:solidFill>
              </a:defRPr>
            </a:lvl1pPr>
          </a:lstStyle>
          <a:p>
            <a:r>
              <a:rPr lang="en-GB" dirty="0" err="1"/>
              <a:t>Klik</a:t>
            </a:r>
            <a:r>
              <a:rPr lang="en-GB" dirty="0"/>
              <a:t> for at </a:t>
            </a:r>
            <a:r>
              <a:rPr lang="en-GB" dirty="0" err="1"/>
              <a:t>redigere</a:t>
            </a:r>
            <a:r>
              <a:rPr lang="en-GB" dirty="0"/>
              <a:t> </a:t>
            </a:r>
            <a:r>
              <a:rPr lang="en-GB" dirty="0" err="1"/>
              <a:t>mastertiteltypografi</a:t>
            </a:r>
            <a:endParaRPr lang="en-DK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2A2709-0500-1847-A103-C4C318D0A7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387332"/>
            <a:ext cx="10515600" cy="1500187"/>
          </a:xfrm>
        </p:spPr>
        <p:txBody>
          <a:bodyPr/>
          <a:lstStyle>
            <a:lvl1pPr marL="0" indent="0">
              <a:buNone/>
              <a:defRPr sz="2400" b="0" i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E22EF56-D544-D4F6-B379-2DFFDCE14C3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1850" y="747197"/>
            <a:ext cx="1798983" cy="1793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0884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135839-9718-9E41-9CFE-13E4498A412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80207" y="1334692"/>
            <a:ext cx="11031583" cy="4842271"/>
          </a:xfrm>
          <a:noFill/>
        </p:spPr>
        <p:txBody>
          <a:bodyPr/>
          <a:lstStyle>
            <a:lvl1pPr>
              <a:defRPr b="0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>
              <a:defRPr b="0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>
              <a:defRPr b="0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>
              <a:defRPr b="0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>
              <a:defRPr b="0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  <a:endParaRPr lang="en-DK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FC83074-DA93-4645-965F-238E66CA68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0208" y="430445"/>
            <a:ext cx="11031584" cy="69949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US" dirty="0" err="1"/>
              <a:t>Titel</a:t>
            </a:r>
            <a:endParaRPr lang="en-US" dirty="0"/>
          </a:p>
        </p:txBody>
      </p:sp>
      <p:sp>
        <p:nvSpPr>
          <p:cNvPr id="2" name="Date Placeholder 6">
            <a:extLst>
              <a:ext uri="{FF2B5EF4-FFF2-40B4-BE49-F238E27FC236}">
                <a16:creationId xmlns:a16="http://schemas.microsoft.com/office/drawing/2014/main" id="{8854FCC0-6B3B-BAAE-AF27-9F92F62BCDE4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795231" y="6315710"/>
            <a:ext cx="1069207" cy="365125"/>
          </a:xfrm>
        </p:spPr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84A933A4-015D-BC45-AA4A-FAAD6FDAE52A}" type="datetime1">
              <a:rPr lang="da-DK" smtClean="0"/>
              <a:t>03-10-2025</a:t>
            </a:fld>
            <a:endParaRPr lang="en-DK" dirty="0"/>
          </a:p>
        </p:txBody>
      </p:sp>
      <p:sp>
        <p:nvSpPr>
          <p:cNvPr id="4" name="Footer Placeholder 8">
            <a:extLst>
              <a:ext uri="{FF2B5EF4-FFF2-40B4-BE49-F238E27FC236}">
                <a16:creationId xmlns:a16="http://schemas.microsoft.com/office/drawing/2014/main" id="{13B82CBB-3FFD-2A9F-609C-070C925CD5E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397965" y="6315710"/>
            <a:ext cx="6544291" cy="365125"/>
          </a:xfrm>
        </p:spPr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Oplæg og oplægsholder</a:t>
            </a:r>
            <a:endParaRPr lang="en-DK" dirty="0"/>
          </a:p>
        </p:txBody>
      </p:sp>
      <p:sp>
        <p:nvSpPr>
          <p:cNvPr id="5" name="Slide Number Placeholder 9">
            <a:extLst>
              <a:ext uri="{FF2B5EF4-FFF2-40B4-BE49-F238E27FC236}">
                <a16:creationId xmlns:a16="http://schemas.microsoft.com/office/drawing/2014/main" id="{A49DD4CB-072F-51A2-C42C-E020462E664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0036885" y="6315710"/>
            <a:ext cx="663717" cy="365125"/>
          </a:xfrm>
        </p:spPr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6835AB6A-F5DD-DD40-9474-D0B9BB45544A}" type="slidenum">
              <a:rPr lang="en-DK" smtClean="0"/>
              <a:pPr/>
              <a:t>‹nr.›</a:t>
            </a:fld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31320173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D6130B-6629-504B-9A55-B2654FB994CE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80207" y="1334691"/>
            <a:ext cx="5280864" cy="4706511"/>
          </a:xfrm>
        </p:spPr>
        <p:txBody>
          <a:bodyPr/>
          <a:lstStyle>
            <a:lvl1pPr>
              <a:defRPr sz="24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  <a:endParaRPr lang="en-DK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F1A25D-6A24-644E-A0D8-015DFF931216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330930" y="1334692"/>
            <a:ext cx="5280862" cy="4706512"/>
          </a:xfrm>
        </p:spPr>
        <p:txBody>
          <a:bodyPr/>
          <a:lstStyle>
            <a:lvl1pPr>
              <a:defRPr sz="24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  <a:endParaRPr lang="en-DK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0C562AD-D745-CE47-9951-A1A55E5982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0208" y="430445"/>
            <a:ext cx="11031584" cy="699498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600"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US" dirty="0" err="1"/>
              <a:t>Titel</a:t>
            </a:r>
            <a:endParaRPr lang="en-US" dirty="0"/>
          </a:p>
        </p:txBody>
      </p:sp>
      <p:sp>
        <p:nvSpPr>
          <p:cNvPr id="2" name="Date Placeholder 6">
            <a:extLst>
              <a:ext uri="{FF2B5EF4-FFF2-40B4-BE49-F238E27FC236}">
                <a16:creationId xmlns:a16="http://schemas.microsoft.com/office/drawing/2014/main" id="{05CF29DA-85BA-5908-C410-F716CECE90E5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795231" y="6315710"/>
            <a:ext cx="1069207" cy="365125"/>
          </a:xfrm>
        </p:spPr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A17125EC-31D2-BE4C-9427-EF9E3B3EEC78}" type="datetime1">
              <a:rPr lang="da-DK" smtClean="0"/>
              <a:t>03-10-2025</a:t>
            </a:fld>
            <a:endParaRPr lang="en-DK" dirty="0"/>
          </a:p>
        </p:txBody>
      </p:sp>
      <p:sp>
        <p:nvSpPr>
          <p:cNvPr id="5" name="Footer Placeholder 8">
            <a:extLst>
              <a:ext uri="{FF2B5EF4-FFF2-40B4-BE49-F238E27FC236}">
                <a16:creationId xmlns:a16="http://schemas.microsoft.com/office/drawing/2014/main" id="{2D953F79-4C0C-429C-5591-AF6763A4ACA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397965" y="6315710"/>
            <a:ext cx="6544291" cy="365125"/>
          </a:xfrm>
        </p:spPr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Oplæg og oplægsholder</a:t>
            </a:r>
            <a:endParaRPr lang="en-DK" dirty="0"/>
          </a:p>
        </p:txBody>
      </p:sp>
      <p:sp>
        <p:nvSpPr>
          <p:cNvPr id="6" name="Slide Number Placeholder 9">
            <a:extLst>
              <a:ext uri="{FF2B5EF4-FFF2-40B4-BE49-F238E27FC236}">
                <a16:creationId xmlns:a16="http://schemas.microsoft.com/office/drawing/2014/main" id="{8AB58926-CC8D-032A-8EA6-117612B17F3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0036885" y="6315710"/>
            <a:ext cx="663717" cy="365125"/>
          </a:xfrm>
        </p:spPr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6835AB6A-F5DD-DD40-9474-D0B9BB45544A}" type="slidenum">
              <a:rPr lang="en-DK" smtClean="0"/>
              <a:pPr/>
              <a:t>‹nr.›</a:t>
            </a:fld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5269665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C0C562AD-D745-CE47-9951-A1A55E5982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0208" y="430445"/>
            <a:ext cx="11031584" cy="699498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600"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US" dirty="0" err="1"/>
              <a:t>Titel</a:t>
            </a:r>
            <a:endParaRPr lang="en-US" dirty="0"/>
          </a:p>
        </p:txBody>
      </p:sp>
      <p:sp>
        <p:nvSpPr>
          <p:cNvPr id="2" name="Date Placeholder 6">
            <a:extLst>
              <a:ext uri="{FF2B5EF4-FFF2-40B4-BE49-F238E27FC236}">
                <a16:creationId xmlns:a16="http://schemas.microsoft.com/office/drawing/2014/main" id="{05CF29DA-85BA-5908-C410-F716CECE90E5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795231" y="6315710"/>
            <a:ext cx="1069207" cy="365125"/>
          </a:xfrm>
        </p:spPr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A17125EC-31D2-BE4C-9427-EF9E3B3EEC78}" type="datetime1">
              <a:rPr lang="da-DK" smtClean="0"/>
              <a:t>03-10-2025</a:t>
            </a:fld>
            <a:endParaRPr lang="en-DK" dirty="0"/>
          </a:p>
        </p:txBody>
      </p:sp>
      <p:sp>
        <p:nvSpPr>
          <p:cNvPr id="5" name="Footer Placeholder 8">
            <a:extLst>
              <a:ext uri="{FF2B5EF4-FFF2-40B4-BE49-F238E27FC236}">
                <a16:creationId xmlns:a16="http://schemas.microsoft.com/office/drawing/2014/main" id="{2D953F79-4C0C-429C-5591-AF6763A4ACA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397965" y="6315710"/>
            <a:ext cx="6544291" cy="365125"/>
          </a:xfrm>
        </p:spPr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Oplæg og oplægsholder</a:t>
            </a:r>
            <a:endParaRPr lang="en-DK" dirty="0"/>
          </a:p>
        </p:txBody>
      </p:sp>
      <p:sp>
        <p:nvSpPr>
          <p:cNvPr id="6" name="Slide Number Placeholder 9">
            <a:extLst>
              <a:ext uri="{FF2B5EF4-FFF2-40B4-BE49-F238E27FC236}">
                <a16:creationId xmlns:a16="http://schemas.microsoft.com/office/drawing/2014/main" id="{8AB58926-CC8D-032A-8EA6-117612B17F3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0036885" y="6315710"/>
            <a:ext cx="663717" cy="365125"/>
          </a:xfrm>
        </p:spPr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6835AB6A-F5DD-DD40-9474-D0B9BB45544A}" type="slidenum">
              <a:rPr lang="en-DK" smtClean="0"/>
              <a:pPr/>
              <a:t>‹nr.›</a:t>
            </a:fld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15448655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B57CF7-B1BC-4C6B-8034-BF123D7EF8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0208" y="430445"/>
            <a:ext cx="11031584" cy="69949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US" dirty="0" err="1"/>
              <a:t>Titel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FDC879-DB94-4CCE-996F-027771E8812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80208" y="1334697"/>
            <a:ext cx="6787243" cy="4811380"/>
          </a:xfrm>
        </p:spPr>
        <p:txBody>
          <a:bodyPr>
            <a:normAutofit/>
          </a:bodyPr>
          <a:lstStyle>
            <a:lvl1pPr>
              <a:defRPr sz="20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>
              <a:defRPr sz="18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>
              <a:defRPr sz="16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>
              <a:defRPr sz="14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>
              <a:defRPr sz="14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  <a:endParaRPr lang="en-DK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6238045-E98D-43E4-A57C-A0A6EF62C5D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733212" y="2346036"/>
            <a:ext cx="3878580" cy="3800036"/>
          </a:xfrm>
        </p:spPr>
        <p:txBody>
          <a:bodyPr>
            <a:normAutofit/>
          </a:bodyPr>
          <a:lstStyle>
            <a:lvl1pPr>
              <a:defRPr sz="20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da-DK"/>
              <a:t>Klik på ikonet for at tilføje et billede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BBC42C6-6E7F-8E43-A776-C6ECF2B2520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3DF7AB6A-A54A-3041-8858-FE73D53718C3}" type="datetime1">
              <a:rPr lang="da-DK" smtClean="0"/>
              <a:t>03-10-2025</a:t>
            </a:fld>
            <a:endParaRPr lang="en-DK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62BB17A-CDA6-5A4C-9742-DC0C224C807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Oplæg og oplægsholder</a:t>
            </a:r>
            <a:endParaRPr lang="en-DK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8D5C2E2B-6718-C941-95C9-21D03AED40A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6835AB6A-F5DD-DD40-9474-D0B9BB45544A}" type="slidenum">
              <a:rPr lang="en-DK" smtClean="0"/>
              <a:pPr/>
              <a:t>‹nr.›</a:t>
            </a:fld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13541217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B57CF7-B1BC-4C6B-8034-BF123D7EF8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0208" y="430445"/>
            <a:ext cx="11031584" cy="69949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US" dirty="0" err="1"/>
              <a:t>Titel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BBC42C6-6E7F-8E43-A776-C6ECF2B2520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da-DK"/>
              <a:t>//</a:t>
            </a:r>
            <a:fld id="{8504357B-2D14-7143-9A82-4A7EDCED3407}" type="datetime1">
              <a:rPr lang="da-DK" smtClean="0"/>
              <a:t>03-10-2025</a:t>
            </a:fld>
            <a:endParaRPr lang="en-DK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62BB17A-CDA6-5A4C-9742-DC0C224C807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Oplæg og oplægsholder</a:t>
            </a:r>
            <a:endParaRPr lang="en-DK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8D5C2E2B-6718-C941-95C9-21D03AED40A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DK" dirty="0"/>
              <a:t>//</a:t>
            </a:r>
            <a:fld id="{6835AB6A-F5DD-DD40-9474-D0B9BB45544A}" type="slidenum">
              <a:rPr lang="en-DK" smtClean="0"/>
              <a:pPr/>
              <a:t>‹nr.›</a:t>
            </a:fld>
            <a:endParaRPr lang="en-DK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16623BB5-76FE-8A4E-AA4C-82311CF7E66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80208" y="1334697"/>
            <a:ext cx="3481251" cy="4738112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>
              <a:defRPr sz="18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>
              <a:defRPr sz="16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>
              <a:defRPr sz="14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>
              <a:defRPr sz="14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  <a:endParaRPr lang="en-DK" dirty="0"/>
          </a:p>
        </p:txBody>
      </p:sp>
      <p:sp>
        <p:nvSpPr>
          <p:cNvPr id="15" name="Picture Placeholder 7">
            <a:extLst>
              <a:ext uri="{FF2B5EF4-FFF2-40B4-BE49-F238E27FC236}">
                <a16:creationId xmlns:a16="http://schemas.microsoft.com/office/drawing/2014/main" id="{87A6B007-895C-EC49-BA73-BDC87DD45D2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733212" y="3793790"/>
            <a:ext cx="3878580" cy="2283675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da-DK"/>
              <a:t>Klik på ikonet for at tilføje et billede</a:t>
            </a:r>
            <a:endParaRPr lang="en-US" dirty="0"/>
          </a:p>
        </p:txBody>
      </p:sp>
      <p:sp>
        <p:nvSpPr>
          <p:cNvPr id="17" name="Picture Placeholder 7">
            <a:extLst>
              <a:ext uri="{FF2B5EF4-FFF2-40B4-BE49-F238E27FC236}">
                <a16:creationId xmlns:a16="http://schemas.microsoft.com/office/drawing/2014/main" id="{9D373B67-A37C-C041-A5D6-549133622854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148488" y="1334692"/>
            <a:ext cx="3497695" cy="4738117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da-DK"/>
              <a:t>Klik på ikonet for at tilføje et billede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93557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E43BA3A5-35DD-D0F2-CFA1-6C3B5C75CB7A}"/>
              </a:ext>
            </a:extLst>
          </p:cNvPr>
          <p:cNvSpPr/>
          <p:nvPr userDrawn="1"/>
        </p:nvSpPr>
        <p:spPr>
          <a:xfrm>
            <a:off x="5456511" y="1529210"/>
            <a:ext cx="8716618" cy="8716618"/>
          </a:xfrm>
          <a:prstGeom prst="ellipse">
            <a:avLst/>
          </a:prstGeom>
          <a:solidFill>
            <a:schemeClr val="bg2">
              <a:alpha val="1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  <a:p>
            <a:pPr algn="ctr"/>
            <a:endParaRPr lang="da-DK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7E5E530-C899-160F-1A83-54A135476B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2541069"/>
            <a:ext cx="10515600" cy="1819275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GB" dirty="0" err="1"/>
              <a:t>Klik</a:t>
            </a:r>
            <a:r>
              <a:rPr lang="en-GB" dirty="0"/>
              <a:t> for at </a:t>
            </a:r>
            <a:r>
              <a:rPr lang="en-GB" dirty="0" err="1"/>
              <a:t>redigere</a:t>
            </a:r>
            <a:r>
              <a:rPr lang="en-GB" dirty="0"/>
              <a:t> </a:t>
            </a:r>
            <a:r>
              <a:rPr lang="en-GB" dirty="0" err="1"/>
              <a:t>mastertiteltypografi</a:t>
            </a:r>
            <a:endParaRPr lang="en-DK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398F4874-E2B0-93C2-AACA-E676811406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387332"/>
            <a:ext cx="10515600" cy="1500187"/>
          </a:xfrm>
        </p:spPr>
        <p:txBody>
          <a:bodyPr/>
          <a:lstStyle>
            <a:lvl1pPr marL="0" indent="0">
              <a:buNone/>
              <a:defRPr sz="2400" b="0" i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B3E1D08-D138-7262-1F64-8B7E459A289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1851" y="747197"/>
            <a:ext cx="1798982" cy="1793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8713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E43BA3A5-35DD-D0F2-CFA1-6C3B5C75CB7A}"/>
              </a:ext>
            </a:extLst>
          </p:cNvPr>
          <p:cNvSpPr/>
          <p:nvPr userDrawn="1"/>
        </p:nvSpPr>
        <p:spPr>
          <a:xfrm>
            <a:off x="5456511" y="1529210"/>
            <a:ext cx="8716618" cy="8716618"/>
          </a:xfrm>
          <a:prstGeom prst="ellipse">
            <a:avLst/>
          </a:prstGeom>
          <a:solidFill>
            <a:schemeClr val="tx2">
              <a:alpha val="2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  <a:p>
            <a:pPr algn="ctr"/>
            <a:endParaRPr lang="da-DK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7E5E530-C899-160F-1A83-54A135476B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2541069"/>
            <a:ext cx="10515600" cy="1819275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GB" dirty="0" err="1"/>
              <a:t>Klik</a:t>
            </a:r>
            <a:r>
              <a:rPr lang="en-GB" dirty="0"/>
              <a:t> for at </a:t>
            </a:r>
            <a:r>
              <a:rPr lang="en-GB" dirty="0" err="1"/>
              <a:t>redigere</a:t>
            </a:r>
            <a:r>
              <a:rPr lang="en-GB" dirty="0"/>
              <a:t> </a:t>
            </a:r>
            <a:r>
              <a:rPr lang="en-GB" dirty="0" err="1"/>
              <a:t>mastertiteltypografi</a:t>
            </a:r>
            <a:endParaRPr lang="en-DK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398F4874-E2B0-93C2-AACA-E676811406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387332"/>
            <a:ext cx="10515600" cy="1500187"/>
          </a:xfrm>
        </p:spPr>
        <p:txBody>
          <a:bodyPr/>
          <a:lstStyle>
            <a:lvl1pPr marL="0" indent="0">
              <a:buNone/>
              <a:defRPr sz="2400" b="0" i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549C2C9-95CC-EB5E-7273-0FA1709A375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1850" y="747197"/>
            <a:ext cx="1798983" cy="1793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1126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fsnitsoverskrift">
    <p:bg>
      <p:bgPr>
        <a:gradFill>
          <a:gsLst>
            <a:gs pos="0">
              <a:schemeClr val="bg2"/>
            </a:gs>
            <a:gs pos="100000">
              <a:schemeClr val="bg2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604367-58D6-A443-8A3B-A5494349D4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2541069"/>
            <a:ext cx="10515600" cy="1819275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 b="1">
                <a:solidFill>
                  <a:schemeClr val="tx2"/>
                </a:solidFill>
              </a:defRPr>
            </a:lvl1pPr>
          </a:lstStyle>
          <a:p>
            <a:r>
              <a:rPr lang="en-GB" dirty="0" err="1"/>
              <a:t>Klik</a:t>
            </a:r>
            <a:r>
              <a:rPr lang="en-GB" dirty="0"/>
              <a:t> for at </a:t>
            </a:r>
            <a:r>
              <a:rPr lang="en-GB" dirty="0" err="1"/>
              <a:t>redigere</a:t>
            </a:r>
            <a:r>
              <a:rPr lang="en-GB" dirty="0"/>
              <a:t> </a:t>
            </a:r>
            <a:r>
              <a:rPr lang="en-GB" dirty="0" err="1"/>
              <a:t>mastertiteltypografi</a:t>
            </a:r>
            <a:endParaRPr lang="en-DK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2A2709-0500-1847-A103-C4C318D0A7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387332"/>
            <a:ext cx="10515600" cy="1500187"/>
          </a:xfrm>
        </p:spPr>
        <p:txBody>
          <a:bodyPr/>
          <a:lstStyle>
            <a:lvl1pPr marL="0" indent="0">
              <a:buNone/>
              <a:defRPr sz="2400" b="0" i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E22EF56-D544-D4F6-B379-2DFFDCE14C3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1850" y="747197"/>
            <a:ext cx="1798983" cy="1793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622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E43BA3A5-35DD-D0F2-CFA1-6C3B5C75CB7A}"/>
              </a:ext>
            </a:extLst>
          </p:cNvPr>
          <p:cNvSpPr/>
          <p:nvPr userDrawn="1"/>
        </p:nvSpPr>
        <p:spPr>
          <a:xfrm>
            <a:off x="5456511" y="1529210"/>
            <a:ext cx="8716618" cy="8716618"/>
          </a:xfrm>
          <a:prstGeom prst="ellipse">
            <a:avLst/>
          </a:prstGeom>
          <a:solidFill>
            <a:schemeClr val="tx2">
              <a:alpha val="2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  <a:p>
            <a:pPr algn="ctr"/>
            <a:endParaRPr lang="da-DK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7E5E530-C899-160F-1A83-54A135476B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2541069"/>
            <a:ext cx="10515600" cy="1819275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GB" dirty="0" err="1"/>
              <a:t>Klik</a:t>
            </a:r>
            <a:r>
              <a:rPr lang="en-GB" dirty="0"/>
              <a:t> for at </a:t>
            </a:r>
            <a:r>
              <a:rPr lang="en-GB" dirty="0" err="1"/>
              <a:t>redigere</a:t>
            </a:r>
            <a:r>
              <a:rPr lang="en-GB" dirty="0"/>
              <a:t> </a:t>
            </a:r>
            <a:r>
              <a:rPr lang="en-GB" dirty="0" err="1"/>
              <a:t>mastertiteltypografi</a:t>
            </a:r>
            <a:endParaRPr lang="en-DK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398F4874-E2B0-93C2-AACA-E676811406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387332"/>
            <a:ext cx="10515600" cy="1500187"/>
          </a:xfrm>
        </p:spPr>
        <p:txBody>
          <a:bodyPr/>
          <a:lstStyle>
            <a:lvl1pPr marL="0" indent="0">
              <a:buNone/>
              <a:defRPr sz="2400" b="0" i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549C2C9-95CC-EB5E-7273-0FA1709A375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1850" y="747197"/>
            <a:ext cx="1798983" cy="1793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9115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135839-9718-9E41-9CFE-13E4498A412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80207" y="1334692"/>
            <a:ext cx="11031583" cy="4842271"/>
          </a:xfrm>
          <a:noFill/>
        </p:spPr>
        <p:txBody>
          <a:bodyPr/>
          <a:lstStyle>
            <a:lvl1pPr>
              <a:defRPr b="0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>
              <a:defRPr b="0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>
              <a:defRPr b="0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>
              <a:defRPr b="0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>
              <a:defRPr b="0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  <a:endParaRPr lang="en-DK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FC83074-DA93-4645-965F-238E66CA68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0208" y="430445"/>
            <a:ext cx="11031584" cy="69949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US" dirty="0" err="1"/>
              <a:t>Titel</a:t>
            </a:r>
            <a:endParaRPr lang="en-US" dirty="0"/>
          </a:p>
        </p:txBody>
      </p:sp>
      <p:sp>
        <p:nvSpPr>
          <p:cNvPr id="2" name="Date Placeholder 6">
            <a:extLst>
              <a:ext uri="{FF2B5EF4-FFF2-40B4-BE49-F238E27FC236}">
                <a16:creationId xmlns:a16="http://schemas.microsoft.com/office/drawing/2014/main" id="{8854FCC0-6B3B-BAAE-AF27-9F92F62BCDE4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795231" y="6315710"/>
            <a:ext cx="1069207" cy="365125"/>
          </a:xfrm>
        </p:spPr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84A933A4-015D-BC45-AA4A-FAAD6FDAE52A}" type="datetime1">
              <a:rPr lang="da-DK" smtClean="0"/>
              <a:t>03-10-2025</a:t>
            </a:fld>
            <a:endParaRPr lang="en-DK" dirty="0"/>
          </a:p>
        </p:txBody>
      </p:sp>
      <p:sp>
        <p:nvSpPr>
          <p:cNvPr id="4" name="Footer Placeholder 8">
            <a:extLst>
              <a:ext uri="{FF2B5EF4-FFF2-40B4-BE49-F238E27FC236}">
                <a16:creationId xmlns:a16="http://schemas.microsoft.com/office/drawing/2014/main" id="{13B82CBB-3FFD-2A9F-609C-070C925CD5E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397965" y="6315710"/>
            <a:ext cx="6544291" cy="365125"/>
          </a:xfrm>
        </p:spPr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Oplæg og oplægsholder</a:t>
            </a:r>
            <a:endParaRPr lang="en-DK" dirty="0"/>
          </a:p>
        </p:txBody>
      </p:sp>
      <p:sp>
        <p:nvSpPr>
          <p:cNvPr id="5" name="Slide Number Placeholder 9">
            <a:extLst>
              <a:ext uri="{FF2B5EF4-FFF2-40B4-BE49-F238E27FC236}">
                <a16:creationId xmlns:a16="http://schemas.microsoft.com/office/drawing/2014/main" id="{A49DD4CB-072F-51A2-C42C-E020462E664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0036885" y="6315710"/>
            <a:ext cx="663717" cy="365125"/>
          </a:xfrm>
        </p:spPr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6835AB6A-F5DD-DD40-9474-D0B9BB45544A}" type="slidenum">
              <a:rPr lang="en-DK" smtClean="0"/>
              <a:pPr/>
              <a:t>‹nr.›</a:t>
            </a:fld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11910884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D6130B-6629-504B-9A55-B2654FB994CE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80207" y="1334691"/>
            <a:ext cx="5280864" cy="4706511"/>
          </a:xfrm>
        </p:spPr>
        <p:txBody>
          <a:bodyPr/>
          <a:lstStyle>
            <a:lvl1pPr>
              <a:defRPr sz="24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  <a:endParaRPr lang="en-DK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F1A25D-6A24-644E-A0D8-015DFF931216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330930" y="1334692"/>
            <a:ext cx="5280862" cy="4706512"/>
          </a:xfrm>
        </p:spPr>
        <p:txBody>
          <a:bodyPr/>
          <a:lstStyle>
            <a:lvl1pPr>
              <a:defRPr sz="24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  <a:endParaRPr lang="en-DK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0C562AD-D745-CE47-9951-A1A55E5982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0208" y="430445"/>
            <a:ext cx="11031584" cy="699498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600"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US" dirty="0" err="1"/>
              <a:t>Titel</a:t>
            </a:r>
            <a:endParaRPr lang="en-US" dirty="0"/>
          </a:p>
        </p:txBody>
      </p:sp>
      <p:sp>
        <p:nvSpPr>
          <p:cNvPr id="2" name="Date Placeholder 6">
            <a:extLst>
              <a:ext uri="{FF2B5EF4-FFF2-40B4-BE49-F238E27FC236}">
                <a16:creationId xmlns:a16="http://schemas.microsoft.com/office/drawing/2014/main" id="{05CF29DA-85BA-5908-C410-F716CECE90E5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795231" y="6315710"/>
            <a:ext cx="1069207" cy="365125"/>
          </a:xfrm>
        </p:spPr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A17125EC-31D2-BE4C-9427-EF9E3B3EEC78}" type="datetime1">
              <a:rPr lang="da-DK" smtClean="0"/>
              <a:t>03-10-2025</a:t>
            </a:fld>
            <a:endParaRPr lang="en-DK" dirty="0"/>
          </a:p>
        </p:txBody>
      </p:sp>
      <p:sp>
        <p:nvSpPr>
          <p:cNvPr id="5" name="Footer Placeholder 8">
            <a:extLst>
              <a:ext uri="{FF2B5EF4-FFF2-40B4-BE49-F238E27FC236}">
                <a16:creationId xmlns:a16="http://schemas.microsoft.com/office/drawing/2014/main" id="{2D953F79-4C0C-429C-5591-AF6763A4ACA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397965" y="6315710"/>
            <a:ext cx="6544291" cy="365125"/>
          </a:xfrm>
        </p:spPr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Oplæg og oplægsholder</a:t>
            </a:r>
            <a:endParaRPr lang="en-DK" dirty="0"/>
          </a:p>
        </p:txBody>
      </p:sp>
      <p:sp>
        <p:nvSpPr>
          <p:cNvPr id="6" name="Slide Number Placeholder 9">
            <a:extLst>
              <a:ext uri="{FF2B5EF4-FFF2-40B4-BE49-F238E27FC236}">
                <a16:creationId xmlns:a16="http://schemas.microsoft.com/office/drawing/2014/main" id="{8AB58926-CC8D-032A-8EA6-117612B17F3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0036885" y="6315710"/>
            <a:ext cx="663717" cy="365125"/>
          </a:xfrm>
        </p:spPr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6835AB6A-F5DD-DD40-9474-D0B9BB45544A}" type="slidenum">
              <a:rPr lang="en-DK" smtClean="0"/>
              <a:pPr/>
              <a:t>‹nr.›</a:t>
            </a:fld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41783778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C0C562AD-D745-CE47-9951-A1A55E5982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0208" y="430445"/>
            <a:ext cx="11031584" cy="699498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600"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US" dirty="0" err="1"/>
              <a:t>Titel</a:t>
            </a:r>
            <a:endParaRPr lang="en-US" dirty="0"/>
          </a:p>
        </p:txBody>
      </p:sp>
      <p:sp>
        <p:nvSpPr>
          <p:cNvPr id="2" name="Date Placeholder 6">
            <a:extLst>
              <a:ext uri="{FF2B5EF4-FFF2-40B4-BE49-F238E27FC236}">
                <a16:creationId xmlns:a16="http://schemas.microsoft.com/office/drawing/2014/main" id="{05CF29DA-85BA-5908-C410-F716CECE90E5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795231" y="6315710"/>
            <a:ext cx="1069207" cy="365125"/>
          </a:xfrm>
        </p:spPr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A17125EC-31D2-BE4C-9427-EF9E3B3EEC78}" type="datetime1">
              <a:rPr lang="da-DK" smtClean="0"/>
              <a:t>03-10-2025</a:t>
            </a:fld>
            <a:endParaRPr lang="en-DK" dirty="0"/>
          </a:p>
        </p:txBody>
      </p:sp>
      <p:sp>
        <p:nvSpPr>
          <p:cNvPr id="5" name="Footer Placeholder 8">
            <a:extLst>
              <a:ext uri="{FF2B5EF4-FFF2-40B4-BE49-F238E27FC236}">
                <a16:creationId xmlns:a16="http://schemas.microsoft.com/office/drawing/2014/main" id="{2D953F79-4C0C-429C-5591-AF6763A4ACA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397965" y="6315710"/>
            <a:ext cx="6544291" cy="365125"/>
          </a:xfrm>
        </p:spPr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Oplæg og oplægsholder</a:t>
            </a:r>
            <a:endParaRPr lang="en-DK" dirty="0"/>
          </a:p>
        </p:txBody>
      </p:sp>
      <p:sp>
        <p:nvSpPr>
          <p:cNvPr id="6" name="Slide Number Placeholder 9">
            <a:extLst>
              <a:ext uri="{FF2B5EF4-FFF2-40B4-BE49-F238E27FC236}">
                <a16:creationId xmlns:a16="http://schemas.microsoft.com/office/drawing/2014/main" id="{8AB58926-CC8D-032A-8EA6-117612B17F3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0036885" y="6315710"/>
            <a:ext cx="663717" cy="365125"/>
          </a:xfrm>
        </p:spPr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6835AB6A-F5DD-DD40-9474-D0B9BB45544A}" type="slidenum">
              <a:rPr lang="en-DK" smtClean="0"/>
              <a:pPr/>
              <a:t>‹nr.›</a:t>
            </a:fld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98052840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B57CF7-B1BC-4C6B-8034-BF123D7EF8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0208" y="430445"/>
            <a:ext cx="11031584" cy="69949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US" dirty="0" err="1"/>
              <a:t>Titel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FDC879-DB94-4CCE-996F-027771E8812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80208" y="1334697"/>
            <a:ext cx="6787243" cy="4811380"/>
          </a:xfrm>
        </p:spPr>
        <p:txBody>
          <a:bodyPr>
            <a:normAutofit/>
          </a:bodyPr>
          <a:lstStyle>
            <a:lvl1pPr>
              <a:defRPr sz="20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>
              <a:defRPr sz="18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>
              <a:defRPr sz="16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>
              <a:defRPr sz="14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>
              <a:defRPr sz="14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  <a:endParaRPr lang="en-DK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6238045-E98D-43E4-A57C-A0A6EF62C5D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733212" y="2346036"/>
            <a:ext cx="3878580" cy="3800036"/>
          </a:xfrm>
        </p:spPr>
        <p:txBody>
          <a:bodyPr>
            <a:normAutofit/>
          </a:bodyPr>
          <a:lstStyle>
            <a:lvl1pPr>
              <a:defRPr sz="20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da-DK"/>
              <a:t>Klik på ikonet for at tilføje et billede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BBC42C6-6E7F-8E43-A776-C6ECF2B2520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3DF7AB6A-A54A-3041-8858-FE73D53718C3}" type="datetime1">
              <a:rPr lang="da-DK" smtClean="0"/>
              <a:t>03-10-2025</a:t>
            </a:fld>
            <a:endParaRPr lang="en-DK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62BB17A-CDA6-5A4C-9742-DC0C224C807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Oplæg og oplægsholder</a:t>
            </a:r>
            <a:endParaRPr lang="en-DK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8D5C2E2B-6718-C941-95C9-21D03AED40A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6835AB6A-F5DD-DD40-9474-D0B9BB45544A}" type="slidenum">
              <a:rPr lang="en-DK" smtClean="0"/>
              <a:pPr/>
              <a:t>‹nr.›</a:t>
            </a:fld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16608749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B57CF7-B1BC-4C6B-8034-BF123D7EF8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0208" y="430445"/>
            <a:ext cx="11031584" cy="69949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US" dirty="0" err="1"/>
              <a:t>Titel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BBC42C6-6E7F-8E43-A776-C6ECF2B2520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da-DK"/>
              <a:t>//</a:t>
            </a:r>
            <a:fld id="{8504357B-2D14-7143-9A82-4A7EDCED3407}" type="datetime1">
              <a:rPr lang="da-DK" smtClean="0"/>
              <a:t>03-10-2025</a:t>
            </a:fld>
            <a:endParaRPr lang="en-DK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62BB17A-CDA6-5A4C-9742-DC0C224C807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Oplæg og oplægsholder</a:t>
            </a:r>
            <a:endParaRPr lang="en-DK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8D5C2E2B-6718-C941-95C9-21D03AED40A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DK" dirty="0"/>
              <a:t>//</a:t>
            </a:r>
            <a:fld id="{6835AB6A-F5DD-DD40-9474-D0B9BB45544A}" type="slidenum">
              <a:rPr lang="en-DK" smtClean="0"/>
              <a:pPr/>
              <a:t>‹nr.›</a:t>
            </a:fld>
            <a:endParaRPr lang="en-DK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16623BB5-76FE-8A4E-AA4C-82311CF7E66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80208" y="1334697"/>
            <a:ext cx="3481251" cy="4738112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>
              <a:defRPr sz="18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>
              <a:defRPr sz="16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>
              <a:defRPr sz="14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>
              <a:defRPr sz="14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  <a:endParaRPr lang="en-DK" dirty="0"/>
          </a:p>
        </p:txBody>
      </p:sp>
      <p:sp>
        <p:nvSpPr>
          <p:cNvPr id="15" name="Picture Placeholder 7">
            <a:extLst>
              <a:ext uri="{FF2B5EF4-FFF2-40B4-BE49-F238E27FC236}">
                <a16:creationId xmlns:a16="http://schemas.microsoft.com/office/drawing/2014/main" id="{87A6B007-895C-EC49-BA73-BDC87DD45D2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733212" y="3793790"/>
            <a:ext cx="3878580" cy="2283675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da-DK"/>
              <a:t>Klik på ikonet for at tilføje et billede</a:t>
            </a:r>
            <a:endParaRPr lang="en-US" dirty="0"/>
          </a:p>
        </p:txBody>
      </p:sp>
      <p:sp>
        <p:nvSpPr>
          <p:cNvPr id="17" name="Picture Placeholder 7">
            <a:extLst>
              <a:ext uri="{FF2B5EF4-FFF2-40B4-BE49-F238E27FC236}">
                <a16:creationId xmlns:a16="http://schemas.microsoft.com/office/drawing/2014/main" id="{9D373B67-A37C-C041-A5D6-549133622854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148488" y="1334692"/>
            <a:ext cx="3497695" cy="4738117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da-DK"/>
              <a:t>Klik på ikonet for at tilføje et billede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630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fsnitsoverskrift">
    <p:bg>
      <p:bgPr>
        <a:gradFill>
          <a:gsLst>
            <a:gs pos="0">
              <a:schemeClr val="bg2"/>
            </a:gs>
            <a:gs pos="100000">
              <a:schemeClr val="bg2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604367-58D6-A443-8A3B-A5494349D4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2541069"/>
            <a:ext cx="10515600" cy="1819275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 b="1">
                <a:solidFill>
                  <a:schemeClr val="tx2"/>
                </a:solidFill>
              </a:defRPr>
            </a:lvl1pPr>
          </a:lstStyle>
          <a:p>
            <a:r>
              <a:rPr lang="en-GB" dirty="0" err="1"/>
              <a:t>Klik</a:t>
            </a:r>
            <a:r>
              <a:rPr lang="en-GB" dirty="0"/>
              <a:t> for at </a:t>
            </a:r>
            <a:r>
              <a:rPr lang="en-GB" dirty="0" err="1"/>
              <a:t>redigere</a:t>
            </a:r>
            <a:r>
              <a:rPr lang="en-GB" dirty="0"/>
              <a:t> </a:t>
            </a:r>
            <a:r>
              <a:rPr lang="en-GB" dirty="0" err="1"/>
              <a:t>mastertiteltypografi</a:t>
            </a:r>
            <a:endParaRPr lang="en-DK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2A2709-0500-1847-A103-C4C318D0A7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387332"/>
            <a:ext cx="10515600" cy="1500187"/>
          </a:xfrm>
        </p:spPr>
        <p:txBody>
          <a:bodyPr/>
          <a:lstStyle>
            <a:lvl1pPr marL="0" indent="0">
              <a:buNone/>
              <a:defRPr sz="2400" b="0" i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E22EF56-D544-D4F6-B379-2DFFDCE14C3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1850" y="747197"/>
            <a:ext cx="1798983" cy="1793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6008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135839-9718-9E41-9CFE-13E4498A412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80207" y="1334692"/>
            <a:ext cx="11031583" cy="4842271"/>
          </a:xfrm>
          <a:noFill/>
        </p:spPr>
        <p:txBody>
          <a:bodyPr/>
          <a:lstStyle>
            <a:lvl1pPr>
              <a:defRPr b="0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>
              <a:defRPr b="0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>
              <a:defRPr b="0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>
              <a:defRPr b="0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>
              <a:defRPr b="0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  <a:endParaRPr lang="en-DK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FC83074-DA93-4645-965F-238E66CA68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0208" y="430445"/>
            <a:ext cx="11031584" cy="69949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US" dirty="0" err="1"/>
              <a:t>Titel</a:t>
            </a:r>
            <a:endParaRPr lang="en-US" dirty="0"/>
          </a:p>
        </p:txBody>
      </p:sp>
      <p:sp>
        <p:nvSpPr>
          <p:cNvPr id="2" name="Date Placeholder 6">
            <a:extLst>
              <a:ext uri="{FF2B5EF4-FFF2-40B4-BE49-F238E27FC236}">
                <a16:creationId xmlns:a16="http://schemas.microsoft.com/office/drawing/2014/main" id="{8854FCC0-6B3B-BAAE-AF27-9F92F62BCDE4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795231" y="6315710"/>
            <a:ext cx="1069207" cy="365125"/>
          </a:xfrm>
        </p:spPr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84A933A4-015D-BC45-AA4A-FAAD6FDAE52A}" type="datetime1">
              <a:rPr lang="da-DK" smtClean="0"/>
              <a:t>03-10-2025</a:t>
            </a:fld>
            <a:endParaRPr lang="en-DK" dirty="0"/>
          </a:p>
        </p:txBody>
      </p:sp>
      <p:sp>
        <p:nvSpPr>
          <p:cNvPr id="4" name="Footer Placeholder 8">
            <a:extLst>
              <a:ext uri="{FF2B5EF4-FFF2-40B4-BE49-F238E27FC236}">
                <a16:creationId xmlns:a16="http://schemas.microsoft.com/office/drawing/2014/main" id="{13B82CBB-3FFD-2A9F-609C-070C925CD5E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397965" y="6315710"/>
            <a:ext cx="6544291" cy="365125"/>
          </a:xfrm>
        </p:spPr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Oplæg og oplægsholder</a:t>
            </a:r>
            <a:endParaRPr lang="en-DK" dirty="0"/>
          </a:p>
        </p:txBody>
      </p:sp>
      <p:sp>
        <p:nvSpPr>
          <p:cNvPr id="5" name="Slide Number Placeholder 9">
            <a:extLst>
              <a:ext uri="{FF2B5EF4-FFF2-40B4-BE49-F238E27FC236}">
                <a16:creationId xmlns:a16="http://schemas.microsoft.com/office/drawing/2014/main" id="{A49DD4CB-072F-51A2-C42C-E020462E664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0036885" y="6315710"/>
            <a:ext cx="663717" cy="365125"/>
          </a:xfrm>
        </p:spPr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6835AB6A-F5DD-DD40-9474-D0B9BB45544A}" type="slidenum">
              <a:rPr lang="en-DK" smtClean="0"/>
              <a:pPr/>
              <a:t>‹nr.›</a:t>
            </a:fld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24362943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D6130B-6629-504B-9A55-B2654FB994CE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80207" y="1334691"/>
            <a:ext cx="5280864" cy="4706511"/>
          </a:xfrm>
        </p:spPr>
        <p:txBody>
          <a:bodyPr/>
          <a:lstStyle>
            <a:lvl1pPr>
              <a:defRPr sz="24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  <a:endParaRPr lang="en-DK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F1A25D-6A24-644E-A0D8-015DFF931216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330930" y="1334692"/>
            <a:ext cx="5280862" cy="4706512"/>
          </a:xfrm>
        </p:spPr>
        <p:txBody>
          <a:bodyPr/>
          <a:lstStyle>
            <a:lvl1pPr>
              <a:defRPr sz="24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  <a:endParaRPr lang="en-DK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0C562AD-D745-CE47-9951-A1A55E5982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0208" y="430445"/>
            <a:ext cx="11031584" cy="699498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600"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US" dirty="0" err="1"/>
              <a:t>Titel</a:t>
            </a:r>
            <a:endParaRPr lang="en-US" dirty="0"/>
          </a:p>
        </p:txBody>
      </p:sp>
      <p:sp>
        <p:nvSpPr>
          <p:cNvPr id="2" name="Date Placeholder 6">
            <a:extLst>
              <a:ext uri="{FF2B5EF4-FFF2-40B4-BE49-F238E27FC236}">
                <a16:creationId xmlns:a16="http://schemas.microsoft.com/office/drawing/2014/main" id="{05CF29DA-85BA-5908-C410-F716CECE90E5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795231" y="6315710"/>
            <a:ext cx="1069207" cy="365125"/>
          </a:xfrm>
        </p:spPr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A17125EC-31D2-BE4C-9427-EF9E3B3EEC78}" type="datetime1">
              <a:rPr lang="da-DK" smtClean="0"/>
              <a:t>03-10-2025</a:t>
            </a:fld>
            <a:endParaRPr lang="en-DK" dirty="0"/>
          </a:p>
        </p:txBody>
      </p:sp>
      <p:sp>
        <p:nvSpPr>
          <p:cNvPr id="5" name="Footer Placeholder 8">
            <a:extLst>
              <a:ext uri="{FF2B5EF4-FFF2-40B4-BE49-F238E27FC236}">
                <a16:creationId xmlns:a16="http://schemas.microsoft.com/office/drawing/2014/main" id="{2D953F79-4C0C-429C-5591-AF6763A4ACA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397965" y="6315710"/>
            <a:ext cx="6544291" cy="365125"/>
          </a:xfrm>
        </p:spPr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Oplæg og oplægsholder</a:t>
            </a:r>
            <a:endParaRPr lang="en-DK" dirty="0"/>
          </a:p>
        </p:txBody>
      </p:sp>
      <p:sp>
        <p:nvSpPr>
          <p:cNvPr id="6" name="Slide Number Placeholder 9">
            <a:extLst>
              <a:ext uri="{FF2B5EF4-FFF2-40B4-BE49-F238E27FC236}">
                <a16:creationId xmlns:a16="http://schemas.microsoft.com/office/drawing/2014/main" id="{8AB58926-CC8D-032A-8EA6-117612B17F3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0036885" y="6315710"/>
            <a:ext cx="663717" cy="365125"/>
          </a:xfrm>
        </p:spPr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6835AB6A-F5DD-DD40-9474-D0B9BB45544A}" type="slidenum">
              <a:rPr lang="en-DK" smtClean="0"/>
              <a:pPr/>
              <a:t>‹nr.›</a:t>
            </a:fld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1759853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C0C562AD-D745-CE47-9951-A1A55E5982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0208" y="430445"/>
            <a:ext cx="11031584" cy="699498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600"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US" dirty="0" err="1"/>
              <a:t>Titel</a:t>
            </a:r>
            <a:endParaRPr lang="en-US" dirty="0"/>
          </a:p>
        </p:txBody>
      </p:sp>
      <p:sp>
        <p:nvSpPr>
          <p:cNvPr id="2" name="Date Placeholder 6">
            <a:extLst>
              <a:ext uri="{FF2B5EF4-FFF2-40B4-BE49-F238E27FC236}">
                <a16:creationId xmlns:a16="http://schemas.microsoft.com/office/drawing/2014/main" id="{05CF29DA-85BA-5908-C410-F716CECE90E5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795231" y="6315710"/>
            <a:ext cx="1069207" cy="365125"/>
          </a:xfrm>
        </p:spPr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A17125EC-31D2-BE4C-9427-EF9E3B3EEC78}" type="datetime1">
              <a:rPr lang="da-DK" smtClean="0"/>
              <a:t>03-10-2025</a:t>
            </a:fld>
            <a:endParaRPr lang="en-DK" dirty="0"/>
          </a:p>
        </p:txBody>
      </p:sp>
      <p:sp>
        <p:nvSpPr>
          <p:cNvPr id="5" name="Footer Placeholder 8">
            <a:extLst>
              <a:ext uri="{FF2B5EF4-FFF2-40B4-BE49-F238E27FC236}">
                <a16:creationId xmlns:a16="http://schemas.microsoft.com/office/drawing/2014/main" id="{2D953F79-4C0C-429C-5591-AF6763A4ACA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397965" y="6315710"/>
            <a:ext cx="6544291" cy="365125"/>
          </a:xfrm>
        </p:spPr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Oplæg og oplægsholder</a:t>
            </a:r>
            <a:endParaRPr lang="en-DK" dirty="0"/>
          </a:p>
        </p:txBody>
      </p:sp>
      <p:sp>
        <p:nvSpPr>
          <p:cNvPr id="6" name="Slide Number Placeholder 9">
            <a:extLst>
              <a:ext uri="{FF2B5EF4-FFF2-40B4-BE49-F238E27FC236}">
                <a16:creationId xmlns:a16="http://schemas.microsoft.com/office/drawing/2014/main" id="{8AB58926-CC8D-032A-8EA6-117612B17F3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0036885" y="6315710"/>
            <a:ext cx="663717" cy="365125"/>
          </a:xfrm>
        </p:spPr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6835AB6A-F5DD-DD40-9474-D0B9BB45544A}" type="slidenum">
              <a:rPr lang="en-DK" smtClean="0"/>
              <a:pPr/>
              <a:t>‹nr.›</a:t>
            </a:fld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14640442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B57CF7-B1BC-4C6B-8034-BF123D7EF8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0208" y="430445"/>
            <a:ext cx="11031584" cy="69949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US" dirty="0" err="1"/>
              <a:t>Titel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FDC879-DB94-4CCE-996F-027771E8812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80208" y="1334697"/>
            <a:ext cx="6787243" cy="4811380"/>
          </a:xfrm>
        </p:spPr>
        <p:txBody>
          <a:bodyPr>
            <a:normAutofit/>
          </a:bodyPr>
          <a:lstStyle>
            <a:lvl1pPr>
              <a:defRPr sz="20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>
              <a:defRPr sz="18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>
              <a:defRPr sz="16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>
              <a:defRPr sz="14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>
              <a:defRPr sz="14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  <a:endParaRPr lang="en-DK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6238045-E98D-43E4-A57C-A0A6EF62C5D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733212" y="2346036"/>
            <a:ext cx="3878580" cy="3800036"/>
          </a:xfrm>
        </p:spPr>
        <p:txBody>
          <a:bodyPr>
            <a:normAutofit/>
          </a:bodyPr>
          <a:lstStyle>
            <a:lvl1pPr>
              <a:defRPr sz="20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da-DK"/>
              <a:t>Klik på ikonet for at tilføje et billede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BBC42C6-6E7F-8E43-A776-C6ECF2B2520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3DF7AB6A-A54A-3041-8858-FE73D53718C3}" type="datetime1">
              <a:rPr lang="da-DK" smtClean="0"/>
              <a:t>03-10-2025</a:t>
            </a:fld>
            <a:endParaRPr lang="en-DK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62BB17A-CDA6-5A4C-9742-DC0C224C807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Oplæg og oplægsholder</a:t>
            </a:r>
            <a:endParaRPr lang="en-DK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8D5C2E2B-6718-C941-95C9-21D03AED40A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6835AB6A-F5DD-DD40-9474-D0B9BB45544A}" type="slidenum">
              <a:rPr lang="en-DK" smtClean="0"/>
              <a:pPr/>
              <a:t>‹nr.›</a:t>
            </a:fld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2267128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B57CF7-B1BC-4C6B-8034-BF123D7EF8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0208" y="430445"/>
            <a:ext cx="11031584" cy="69949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US" dirty="0" err="1"/>
              <a:t>Titel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BBC42C6-6E7F-8E43-A776-C6ECF2B2520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da-DK"/>
              <a:t>//</a:t>
            </a:r>
            <a:fld id="{8504357B-2D14-7143-9A82-4A7EDCED3407}" type="datetime1">
              <a:rPr lang="da-DK" smtClean="0"/>
              <a:t>03-10-2025</a:t>
            </a:fld>
            <a:endParaRPr lang="en-DK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62BB17A-CDA6-5A4C-9742-DC0C224C807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Oplæg og oplægsholder</a:t>
            </a:r>
            <a:endParaRPr lang="en-DK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8D5C2E2B-6718-C941-95C9-21D03AED40A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DK" dirty="0"/>
              <a:t>//</a:t>
            </a:r>
            <a:fld id="{6835AB6A-F5DD-DD40-9474-D0B9BB45544A}" type="slidenum">
              <a:rPr lang="en-DK" smtClean="0"/>
              <a:pPr/>
              <a:t>‹nr.›</a:t>
            </a:fld>
            <a:endParaRPr lang="en-DK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16623BB5-76FE-8A4E-AA4C-82311CF7E66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80208" y="1334697"/>
            <a:ext cx="3481251" cy="4738112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>
              <a:defRPr sz="18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>
              <a:defRPr sz="16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>
              <a:defRPr sz="14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>
              <a:defRPr sz="14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  <a:endParaRPr lang="en-DK" dirty="0"/>
          </a:p>
        </p:txBody>
      </p:sp>
      <p:sp>
        <p:nvSpPr>
          <p:cNvPr id="15" name="Picture Placeholder 7">
            <a:extLst>
              <a:ext uri="{FF2B5EF4-FFF2-40B4-BE49-F238E27FC236}">
                <a16:creationId xmlns:a16="http://schemas.microsoft.com/office/drawing/2014/main" id="{87A6B007-895C-EC49-BA73-BDC87DD45D2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733212" y="3793790"/>
            <a:ext cx="3878580" cy="2283675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da-DK"/>
              <a:t>Klik på ikonet for at tilføje et billede</a:t>
            </a:r>
            <a:endParaRPr lang="en-US" dirty="0"/>
          </a:p>
        </p:txBody>
      </p:sp>
      <p:sp>
        <p:nvSpPr>
          <p:cNvPr id="17" name="Picture Placeholder 7">
            <a:extLst>
              <a:ext uri="{FF2B5EF4-FFF2-40B4-BE49-F238E27FC236}">
                <a16:creationId xmlns:a16="http://schemas.microsoft.com/office/drawing/2014/main" id="{9D373B67-A37C-C041-A5D6-549133622854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148488" y="1334692"/>
            <a:ext cx="3497695" cy="4738117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da-DK"/>
              <a:t>Klik på ikonet for at tilføje et billede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154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E43BA3A5-35DD-D0F2-CFA1-6C3B5C75CB7A}"/>
              </a:ext>
            </a:extLst>
          </p:cNvPr>
          <p:cNvSpPr/>
          <p:nvPr userDrawn="1"/>
        </p:nvSpPr>
        <p:spPr>
          <a:xfrm>
            <a:off x="5456511" y="1529210"/>
            <a:ext cx="8716618" cy="8716618"/>
          </a:xfrm>
          <a:prstGeom prst="ellipse">
            <a:avLst/>
          </a:prstGeom>
          <a:solidFill>
            <a:schemeClr val="bg2">
              <a:alpha val="1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  <a:p>
            <a:pPr algn="ctr"/>
            <a:endParaRPr lang="da-DK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7E5E530-C899-160F-1A83-54A135476B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2541069"/>
            <a:ext cx="10515600" cy="1819275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GB" dirty="0" err="1"/>
              <a:t>Klik</a:t>
            </a:r>
            <a:r>
              <a:rPr lang="en-GB" dirty="0"/>
              <a:t> for at </a:t>
            </a:r>
            <a:r>
              <a:rPr lang="en-GB" dirty="0" err="1"/>
              <a:t>redigere</a:t>
            </a:r>
            <a:r>
              <a:rPr lang="en-GB" dirty="0"/>
              <a:t> </a:t>
            </a:r>
            <a:r>
              <a:rPr lang="en-GB" dirty="0" err="1"/>
              <a:t>mastertiteltypografi</a:t>
            </a:r>
            <a:endParaRPr lang="en-DK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398F4874-E2B0-93C2-AACA-E676811406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387332"/>
            <a:ext cx="10515600" cy="1500187"/>
          </a:xfrm>
        </p:spPr>
        <p:txBody>
          <a:bodyPr/>
          <a:lstStyle>
            <a:lvl1pPr marL="0" indent="0">
              <a:buNone/>
              <a:defRPr sz="2400" b="0" i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B3E1D08-D138-7262-1F64-8B7E459A289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1851" y="747197"/>
            <a:ext cx="1798982" cy="1793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538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3.xml"/><Relationship Id="rId10" Type="http://schemas.openxmlformats.org/officeDocument/2006/relationships/image" Target="../media/image1.emf"/><Relationship Id="rId4" Type="http://schemas.openxmlformats.org/officeDocument/2006/relationships/slideLayout" Target="../slideLayouts/slideLayout12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5" Type="http://schemas.openxmlformats.org/officeDocument/2006/relationships/slideLayout" Target="../slideLayouts/slideLayout21.xml"/><Relationship Id="rId10" Type="http://schemas.openxmlformats.org/officeDocument/2006/relationships/image" Target="../media/image1.emf"/><Relationship Id="rId4" Type="http://schemas.openxmlformats.org/officeDocument/2006/relationships/slideLayout" Target="../slideLayouts/slideLayout20.xml"/><Relationship Id="rId9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B5996D7C-0D5F-D92D-D2AC-C3D65AE361F6}"/>
              </a:ext>
            </a:extLst>
          </p:cNvPr>
          <p:cNvSpPr/>
          <p:nvPr userDrawn="1"/>
        </p:nvSpPr>
        <p:spPr>
          <a:xfrm>
            <a:off x="8520342" y="3187607"/>
            <a:ext cx="5507666" cy="5507666"/>
          </a:xfrm>
          <a:prstGeom prst="ellipse">
            <a:avLst/>
          </a:prstGeom>
          <a:gradFill flip="none" rotWithShape="0">
            <a:gsLst>
              <a:gs pos="100000">
                <a:schemeClr val="bg2">
                  <a:lumMod val="99841"/>
                  <a:lumOff val="159"/>
                </a:schemeClr>
              </a:gs>
              <a:gs pos="0">
                <a:schemeClr val="bg2">
                  <a:lumMod val="20000"/>
                  <a:lumOff val="80000"/>
                </a:schemeClr>
              </a:gs>
            </a:gsLst>
            <a:lin ang="3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  <a:p>
            <a:pPr algn="ctr"/>
            <a:endParaRPr lang="da-DK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8811E45-3CA0-C44C-9A88-E9FE467616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83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da-DK" dirty="0"/>
              <a:t>Klik for at redigere titeltypografien i masteren</a:t>
            </a:r>
            <a:endParaRPr lang="en-DK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AA5F55-0856-A247-87B4-A237861FBB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83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  <a:endParaRPr lang="en-DK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CA2A3F-2BCC-1345-8863-03E278ED88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795231" y="6315710"/>
            <a:ext cx="106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0" i="0">
                <a:solidFill>
                  <a:schemeClr val="tx1">
                    <a:lumMod val="50000"/>
                    <a:lumOff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BBBB168D-FFFC-8744-B557-D1C355140586}" type="datetime1">
              <a:rPr lang="da-DK" smtClean="0"/>
              <a:t>03-10-2025</a:t>
            </a:fld>
            <a:endParaRPr lang="en-D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BA24CE-E598-6B42-A6A6-367E850E16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036885" y="6315710"/>
            <a:ext cx="6637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0" i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6AA672C2-51B6-5345-BEE5-B6BD4E829D6B}" type="slidenum">
              <a:rPr lang="en-DK" smtClean="0"/>
              <a:pPr/>
              <a:t>‹nr.›</a:t>
            </a:fld>
            <a:endParaRPr lang="en-DK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6ACF884F-989B-EF40-A8F5-172FEA7BDC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97965" y="6315710"/>
            <a:ext cx="65442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0" i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Oplæg og oplægsholder</a:t>
            </a:r>
            <a:endParaRPr lang="en-DK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44AD46E-E8E1-2940-AB65-DA9AE7754B4C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 amt="40000"/>
          </a:blip>
          <a:stretch>
            <a:fillRect/>
          </a:stretch>
        </p:blipFill>
        <p:spPr>
          <a:xfrm>
            <a:off x="10877107" y="492656"/>
            <a:ext cx="940634" cy="9379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84117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746" r:id="rId2"/>
    <p:sldLayoutId id="2147483658" r:id="rId3"/>
    <p:sldLayoutId id="2147483657" r:id="rId4"/>
    <p:sldLayoutId id="2147483659" r:id="rId5"/>
    <p:sldLayoutId id="2147483745" r:id="rId6"/>
    <p:sldLayoutId id="2147483650" r:id="rId7"/>
    <p:sldLayoutId id="2147483744" r:id="rId8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 baseline="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b="0" i="0" kern="1200" baseline="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 baseline="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 baseline="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 baseline="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 baseline="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B5996D7C-0D5F-D92D-D2AC-C3D65AE361F6}"/>
              </a:ext>
            </a:extLst>
          </p:cNvPr>
          <p:cNvSpPr/>
          <p:nvPr userDrawn="1"/>
        </p:nvSpPr>
        <p:spPr>
          <a:xfrm>
            <a:off x="8520342" y="3187607"/>
            <a:ext cx="5507666" cy="5507666"/>
          </a:xfrm>
          <a:prstGeom prst="ellipse">
            <a:avLst/>
          </a:prstGeom>
          <a:gradFill flip="none" rotWithShape="0">
            <a:gsLst>
              <a:gs pos="100000">
                <a:schemeClr val="bg2">
                  <a:lumMod val="99841"/>
                  <a:lumOff val="159"/>
                </a:schemeClr>
              </a:gs>
              <a:gs pos="0">
                <a:schemeClr val="bg2">
                  <a:lumMod val="20000"/>
                  <a:lumOff val="80000"/>
                </a:schemeClr>
              </a:gs>
            </a:gsLst>
            <a:lin ang="3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  <a:p>
            <a:pPr algn="ctr"/>
            <a:endParaRPr lang="da-DK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8811E45-3CA0-C44C-9A88-E9FE467616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83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da-DK" dirty="0"/>
              <a:t>Klik for at redigere titeltypografien i masteren</a:t>
            </a:r>
            <a:endParaRPr lang="en-DK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AA5F55-0856-A247-87B4-A237861FBB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83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  <a:endParaRPr lang="en-DK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CA2A3F-2BCC-1345-8863-03E278ED88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795231" y="6315710"/>
            <a:ext cx="106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0" i="0">
                <a:solidFill>
                  <a:schemeClr val="tx1">
                    <a:lumMod val="50000"/>
                    <a:lumOff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BBBB168D-FFFC-8744-B557-D1C355140586}" type="datetime1">
              <a:rPr lang="da-DK" smtClean="0"/>
              <a:t>03-10-2025</a:t>
            </a:fld>
            <a:endParaRPr lang="en-D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BA24CE-E598-6B42-A6A6-367E850E16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036885" y="6315710"/>
            <a:ext cx="6637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0" i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6AA672C2-51B6-5345-BEE5-B6BD4E829D6B}" type="slidenum">
              <a:rPr lang="en-DK" smtClean="0"/>
              <a:pPr/>
              <a:t>‹nr.›</a:t>
            </a:fld>
            <a:endParaRPr lang="en-DK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6ACF884F-989B-EF40-A8F5-172FEA7BDC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97965" y="6315710"/>
            <a:ext cx="65442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0" i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Oplæg og oplægsholder</a:t>
            </a:r>
            <a:endParaRPr lang="en-DK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44AD46E-E8E1-2940-AB65-DA9AE7754B4C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 amt="40000"/>
          </a:blip>
          <a:stretch>
            <a:fillRect/>
          </a:stretch>
        </p:blipFill>
        <p:spPr>
          <a:xfrm>
            <a:off x="10877107" y="492656"/>
            <a:ext cx="940634" cy="9379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15257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 baseline="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b="0" i="0" kern="1200" baseline="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 baseline="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 baseline="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 baseline="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 baseline="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B5996D7C-0D5F-D92D-D2AC-C3D65AE361F6}"/>
              </a:ext>
            </a:extLst>
          </p:cNvPr>
          <p:cNvSpPr/>
          <p:nvPr userDrawn="1"/>
        </p:nvSpPr>
        <p:spPr>
          <a:xfrm>
            <a:off x="8520342" y="3187607"/>
            <a:ext cx="5507666" cy="5507666"/>
          </a:xfrm>
          <a:prstGeom prst="ellipse">
            <a:avLst/>
          </a:prstGeom>
          <a:gradFill flip="none" rotWithShape="0">
            <a:gsLst>
              <a:gs pos="100000">
                <a:schemeClr val="bg2">
                  <a:lumMod val="99841"/>
                  <a:lumOff val="159"/>
                </a:schemeClr>
              </a:gs>
              <a:gs pos="0">
                <a:schemeClr val="bg2">
                  <a:lumMod val="20000"/>
                  <a:lumOff val="80000"/>
                </a:schemeClr>
              </a:gs>
            </a:gsLst>
            <a:lin ang="3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  <a:p>
            <a:pPr algn="ctr"/>
            <a:endParaRPr lang="da-DK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8811E45-3CA0-C44C-9A88-E9FE467616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83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da-DK" dirty="0"/>
              <a:t>Klik for at redigere titeltypografien i masteren</a:t>
            </a:r>
            <a:endParaRPr lang="en-DK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AA5F55-0856-A247-87B4-A237861FBB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83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  <a:endParaRPr lang="en-DK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CA2A3F-2BCC-1345-8863-03E278ED88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795231" y="6315710"/>
            <a:ext cx="106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0" i="0">
                <a:solidFill>
                  <a:schemeClr val="tx1">
                    <a:lumMod val="50000"/>
                    <a:lumOff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BBBB168D-FFFC-8744-B557-D1C355140586}" type="datetime1">
              <a:rPr lang="da-DK" smtClean="0"/>
              <a:t>03-10-2025</a:t>
            </a:fld>
            <a:endParaRPr lang="en-D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BA24CE-E598-6B42-A6A6-367E850E16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036885" y="6315710"/>
            <a:ext cx="6637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0" i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6AA672C2-51B6-5345-BEE5-B6BD4E829D6B}" type="slidenum">
              <a:rPr lang="en-DK" smtClean="0"/>
              <a:pPr/>
              <a:t>‹nr.›</a:t>
            </a:fld>
            <a:endParaRPr lang="en-DK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6ACF884F-989B-EF40-A8F5-172FEA7BDC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97965" y="6315710"/>
            <a:ext cx="65442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0" i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Oplæg og oplægsholder</a:t>
            </a:r>
            <a:endParaRPr lang="en-DK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44AD46E-E8E1-2940-AB65-DA9AE7754B4C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 amt="40000"/>
          </a:blip>
          <a:stretch>
            <a:fillRect/>
          </a:stretch>
        </p:blipFill>
        <p:spPr>
          <a:xfrm>
            <a:off x="10877107" y="492656"/>
            <a:ext cx="940634" cy="9379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73045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 baseline="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b="0" i="0" kern="1200" baseline="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 baseline="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 baseline="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 baseline="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 baseline="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C855CC2-6D3D-504B-B4EB-6FA3C9BC62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a-DK" sz="2400" b="1" dirty="0"/>
              <a:t>Dagsorden punkt 1: Valg af dirigent og hjælpedirigent</a:t>
            </a:r>
          </a:p>
          <a:p>
            <a:pPr lv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a-DK" dirty="0"/>
          </a:p>
          <a:p>
            <a:pPr lv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a-DK" dirty="0"/>
              <a:t>Bestyrelsen foreslår som dirigent Palle Rom, CFU – Centralorganisationernes Fællesudvalg samt som hjælpedirigent </a:t>
            </a:r>
            <a:r>
              <a:rPr lang="da-DK" dirty="0" err="1"/>
              <a:t>TinaElse</a:t>
            </a:r>
            <a:r>
              <a:rPr lang="da-DK" dirty="0"/>
              <a:t> Aabo, Amager Fælled Skole.</a:t>
            </a:r>
            <a:endParaRPr lang="da-DK" dirty="0">
              <a:highlight>
                <a:srgbClr val="FFFF00"/>
              </a:highlight>
            </a:endParaRPr>
          </a:p>
          <a:p>
            <a:pPr marL="457200" indent="-457200" eaLnBrk="1" fontAlgn="auto" hangingPunct="1">
              <a:spcBef>
                <a:spcPts val="0"/>
              </a:spcBef>
              <a:spcAft>
                <a:spcPts val="0"/>
              </a:spcAft>
              <a:buAutoNum type="arabicPeriod"/>
              <a:defRPr/>
            </a:pPr>
            <a:endParaRPr lang="da-DK" sz="2400" dirty="0"/>
          </a:p>
          <a:p>
            <a:pPr marL="457200" indent="-457200" eaLnBrk="1" fontAlgn="auto" hangingPunct="1">
              <a:spcBef>
                <a:spcPts val="0"/>
              </a:spcBef>
              <a:spcAft>
                <a:spcPts val="0"/>
              </a:spcAft>
              <a:buAutoNum type="arabicPeriod"/>
              <a:defRPr/>
            </a:pPr>
            <a:endParaRPr lang="da-DK" sz="2400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C6BB1A8-DF93-A2AB-341B-2CD26E16F631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451A8E0-1814-0144-BEC4-7715B2634669}" type="datetime1">
              <a:rPr lang="da-DK" smtClean="0"/>
              <a:t>03-10-2025</a:t>
            </a:fld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2981627802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KLF 2023">
      <a:dk1>
        <a:srgbClr val="000000"/>
      </a:dk1>
      <a:lt1>
        <a:srgbClr val="FFFFFF"/>
      </a:lt1>
      <a:dk2>
        <a:srgbClr val="007977"/>
      </a:dk2>
      <a:lt2>
        <a:srgbClr val="B2D3D3"/>
      </a:lt2>
      <a:accent1>
        <a:srgbClr val="133351"/>
      </a:accent1>
      <a:accent2>
        <a:srgbClr val="4D779D"/>
      </a:accent2>
      <a:accent3>
        <a:srgbClr val="9AB5C3"/>
      </a:accent3>
      <a:accent4>
        <a:srgbClr val="E6EDF1"/>
      </a:accent4>
      <a:accent5>
        <a:srgbClr val="9AB5C3"/>
      </a:accent5>
      <a:accent6>
        <a:srgbClr val="CD2627"/>
      </a:accent6>
      <a:hlink>
        <a:srgbClr val="1557A4"/>
      </a:hlink>
      <a:folHlink>
        <a:srgbClr val="377965"/>
      </a:folHlink>
    </a:clrScheme>
    <a:fontScheme name="Gill Sans MT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 med dagsorden mm" id="{3E849FAB-70E5-4B21-ADB1-140E40AE2246}" vid="{02C9E861-3D88-4A8B-8A40-533479605E37}"/>
    </a:ext>
  </a:extLst>
</a:theme>
</file>

<file path=ppt/theme/theme2.xml><?xml version="1.0" encoding="utf-8"?>
<a:theme xmlns:a="http://schemas.openxmlformats.org/drawingml/2006/main" name="1_Custom Design">
  <a:themeElements>
    <a:clrScheme name="KLF 2023">
      <a:dk1>
        <a:srgbClr val="000000"/>
      </a:dk1>
      <a:lt1>
        <a:srgbClr val="FFFFFF"/>
      </a:lt1>
      <a:dk2>
        <a:srgbClr val="007977"/>
      </a:dk2>
      <a:lt2>
        <a:srgbClr val="B2D3D3"/>
      </a:lt2>
      <a:accent1>
        <a:srgbClr val="133351"/>
      </a:accent1>
      <a:accent2>
        <a:srgbClr val="4D779D"/>
      </a:accent2>
      <a:accent3>
        <a:srgbClr val="9AB5C3"/>
      </a:accent3>
      <a:accent4>
        <a:srgbClr val="E6EDF1"/>
      </a:accent4>
      <a:accent5>
        <a:srgbClr val="9AB5C3"/>
      </a:accent5>
      <a:accent6>
        <a:srgbClr val="CD2627"/>
      </a:accent6>
      <a:hlink>
        <a:srgbClr val="1557A4"/>
      </a:hlink>
      <a:folHlink>
        <a:srgbClr val="377965"/>
      </a:folHlink>
    </a:clrScheme>
    <a:fontScheme name="Gill Sans MT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LF PPT skabelon 3.1" id="{DC50199D-59A1-E44E-B309-4EAACE68BFF5}" vid="{300528D0-1F9B-F747-8A42-A9F954F7AD11}"/>
    </a:ext>
  </a:extLst>
</a:theme>
</file>

<file path=ppt/theme/theme3.xml><?xml version="1.0" encoding="utf-8"?>
<a:theme xmlns:a="http://schemas.openxmlformats.org/drawingml/2006/main" name="2_Custom Design">
  <a:themeElements>
    <a:clrScheme name="KLF 2023">
      <a:dk1>
        <a:srgbClr val="000000"/>
      </a:dk1>
      <a:lt1>
        <a:srgbClr val="FFFFFF"/>
      </a:lt1>
      <a:dk2>
        <a:srgbClr val="007977"/>
      </a:dk2>
      <a:lt2>
        <a:srgbClr val="B2D3D3"/>
      </a:lt2>
      <a:accent1>
        <a:srgbClr val="133351"/>
      </a:accent1>
      <a:accent2>
        <a:srgbClr val="4D779D"/>
      </a:accent2>
      <a:accent3>
        <a:srgbClr val="9AB5C3"/>
      </a:accent3>
      <a:accent4>
        <a:srgbClr val="E6EDF1"/>
      </a:accent4>
      <a:accent5>
        <a:srgbClr val="9AB5C3"/>
      </a:accent5>
      <a:accent6>
        <a:srgbClr val="CD2627"/>
      </a:accent6>
      <a:hlink>
        <a:srgbClr val="1557A4"/>
      </a:hlink>
      <a:folHlink>
        <a:srgbClr val="377965"/>
      </a:folHlink>
    </a:clrScheme>
    <a:fontScheme name="Gill Sans MT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LF PPT skabelon 3.1  -  Skrivebeskyttet" id="{9D3D4B9A-6676-415E-998A-480B7C3316DB}" vid="{169FD280-4C88-4C80-A73B-5FE3AC4F4281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-tema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ont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 med dagsorden mm</Template>
  <TotalTime>3855</TotalTime>
  <Words>31</Words>
  <Application>Microsoft Office PowerPoint</Application>
  <PresentationFormat>Widescreen</PresentationFormat>
  <Paragraphs>4</Paragraphs>
  <Slides>1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3</vt:i4>
      </vt:variant>
      <vt:variant>
        <vt:lpstr>Slidetitler</vt:lpstr>
      </vt:variant>
      <vt:variant>
        <vt:i4>1</vt:i4>
      </vt:variant>
    </vt:vector>
  </HeadingPairs>
  <TitlesOfParts>
    <vt:vector size="7" baseType="lpstr">
      <vt:lpstr>Arial</vt:lpstr>
      <vt:lpstr>Gill Sans MT</vt:lpstr>
      <vt:lpstr>Roboto</vt:lpstr>
      <vt:lpstr>Custom Design</vt:lpstr>
      <vt:lpstr>1_Custom Design</vt:lpstr>
      <vt:lpstr>2_Custom Design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Velkommen til generalforsamling 2023</dc:title>
  <dc:creator>Bente Grønbæk Bruun</dc:creator>
  <cp:lastModifiedBy>Linea Sanderbo</cp:lastModifiedBy>
  <cp:revision>43</cp:revision>
  <cp:lastPrinted>2024-10-04T10:44:45Z</cp:lastPrinted>
  <dcterms:created xsi:type="dcterms:W3CDTF">2023-09-26T06:11:58Z</dcterms:created>
  <dcterms:modified xsi:type="dcterms:W3CDTF">2025-10-03T13:43:52Z</dcterms:modified>
</cp:coreProperties>
</file>